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4354" r:id="rId5"/>
    <p:sldId id="4366" r:id="rId6"/>
    <p:sldId id="4355" r:id="rId7"/>
    <p:sldId id="257" r:id="rId8"/>
    <p:sldId id="4362" r:id="rId9"/>
    <p:sldId id="4367" r:id="rId10"/>
    <p:sldId id="4372" r:id="rId11"/>
    <p:sldId id="4353" r:id="rId12"/>
    <p:sldId id="4368" r:id="rId13"/>
    <p:sldId id="4359" r:id="rId14"/>
    <p:sldId id="4364" r:id="rId15"/>
    <p:sldId id="4369" r:id="rId16"/>
    <p:sldId id="4370" r:id="rId17"/>
    <p:sldId id="4371" r:id="rId18"/>
    <p:sldId id="4361" r:id="rId19"/>
    <p:sldId id="4157" r:id="rId20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Franklin Gothic Medium Cond" panose="020B0606030402020204" pitchFamily="34" charset="0"/>
      <p:regular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ana Rizka" initials="RR" lastIdx="1" clrIdx="0">
    <p:extLst>
      <p:ext uri="{19B8F6BF-5375-455C-9EA6-DF929625EA0E}">
        <p15:presenceInfo xmlns:p15="http://schemas.microsoft.com/office/powerpoint/2012/main" userId="Riana Rizka" providerId="None"/>
      </p:ext>
    </p:extLst>
  </p:cmAuthor>
  <p:cmAuthor id="2" name="Lutfi Jaya" initials="LJ" lastIdx="3" clrIdx="1">
    <p:extLst>
      <p:ext uri="{19B8F6BF-5375-455C-9EA6-DF929625EA0E}">
        <p15:presenceInfo xmlns:p15="http://schemas.microsoft.com/office/powerpoint/2012/main" userId="3b55fc8bb372b7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C11F"/>
    <a:srgbClr val="006633"/>
    <a:srgbClr val="FCD008"/>
    <a:srgbClr val="008D36"/>
    <a:srgbClr val="DBE6BF"/>
    <a:srgbClr val="005F2E"/>
    <a:srgbClr val="57802E"/>
    <a:srgbClr val="007F3E"/>
    <a:srgbClr val="9CBA6A"/>
    <a:srgbClr val="4D71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248" autoAdjust="0"/>
  </p:normalViewPr>
  <p:slideViewPr>
    <p:cSldViewPr snapToGrid="0">
      <p:cViewPr varScale="1">
        <p:scale>
          <a:sx n="59" d="100"/>
          <a:sy n="59" d="100"/>
        </p:scale>
        <p:origin x="824" y="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189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F539A-29D5-40C6-80F0-E69DF96CC414}" type="datetimeFigureOut">
              <a:rPr lang="en-US" smtClean="0"/>
              <a:t>9/7/2022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51FBB-673F-46B1-A7F8-A4EB0EB1D2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590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88F63-4743-4E95-B728-2D43C147B3A1}" type="datetimeFigureOut">
              <a:rPr lang="en-AU" smtClean="0"/>
              <a:t>7/09/2022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1F1C3-7E16-4D67-996B-AD647522B30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782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35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353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618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051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53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557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595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84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Star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462103" y="0"/>
            <a:ext cx="6547323" cy="6858000"/>
          </a:xfrm>
          <a:custGeom>
            <a:avLst/>
            <a:gdLst>
              <a:gd name="connsiteX0" fmla="*/ 0 w 6547323"/>
              <a:gd name="connsiteY0" fmla="*/ 0 h 6858000"/>
              <a:gd name="connsiteX1" fmla="*/ 6349557 w 6547323"/>
              <a:gd name="connsiteY1" fmla="*/ 0 h 6858000"/>
              <a:gd name="connsiteX2" fmla="*/ 3814581 w 6547323"/>
              <a:gd name="connsiteY2" fmla="*/ 3300265 h 6858000"/>
              <a:gd name="connsiteX3" fmla="*/ 6547323 w 6547323"/>
              <a:gd name="connsiteY3" fmla="*/ 6858000 h 6858000"/>
              <a:gd name="connsiteX4" fmla="*/ 0 w 654732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7323" h="6858000">
                <a:moveTo>
                  <a:pt x="0" y="0"/>
                </a:moveTo>
                <a:lnTo>
                  <a:pt x="6349557" y="0"/>
                </a:lnTo>
                <a:lnTo>
                  <a:pt x="3814581" y="3300265"/>
                </a:lnTo>
                <a:lnTo>
                  <a:pt x="654732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arallelogram 13"/>
          <p:cNvSpPr/>
          <p:nvPr userDrawn="1"/>
        </p:nvSpPr>
        <p:spPr>
          <a:xfrm flipH="1">
            <a:off x="1909835" y="3307080"/>
            <a:ext cx="5093965" cy="3550920"/>
          </a:xfrm>
          <a:prstGeom prst="parallelogram">
            <a:avLst>
              <a:gd name="adj" fmla="val 76721"/>
            </a:avLst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92870B29-B525-4A0A-8BFC-BCE2939A50F0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2" y="0"/>
            <a:ext cx="6547323" cy="6858000"/>
          </a:xfrm>
          <a:custGeom>
            <a:avLst/>
            <a:gdLst>
              <a:gd name="connsiteX0" fmla="*/ 0 w 6547323"/>
              <a:gd name="connsiteY0" fmla="*/ 0 h 6858000"/>
              <a:gd name="connsiteX1" fmla="*/ 6349557 w 6547323"/>
              <a:gd name="connsiteY1" fmla="*/ 0 h 6858000"/>
              <a:gd name="connsiteX2" fmla="*/ 3814581 w 6547323"/>
              <a:gd name="connsiteY2" fmla="*/ 3300265 h 6858000"/>
              <a:gd name="connsiteX3" fmla="*/ 6547323 w 6547323"/>
              <a:gd name="connsiteY3" fmla="*/ 6858000 h 6858000"/>
              <a:gd name="connsiteX4" fmla="*/ 0 w 654732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7323" h="6858000">
                <a:moveTo>
                  <a:pt x="0" y="0"/>
                </a:moveTo>
                <a:lnTo>
                  <a:pt x="6349557" y="0"/>
                </a:lnTo>
                <a:lnTo>
                  <a:pt x="3814581" y="3300265"/>
                </a:lnTo>
                <a:lnTo>
                  <a:pt x="6547323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66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-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 userDrawn="1"/>
        </p:nvSpPr>
        <p:spPr>
          <a:xfrm rot="10800000">
            <a:off x="5340428" y="2"/>
            <a:ext cx="6851573" cy="6851573"/>
          </a:xfrm>
          <a:prstGeom prst="rtTriangle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9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60702" y="3"/>
            <a:ext cx="9131298" cy="6851573"/>
          </a:xfrm>
          <a:custGeom>
            <a:avLst/>
            <a:gdLst>
              <a:gd name="connsiteX0" fmla="*/ 6879039 w 9131298"/>
              <a:gd name="connsiteY0" fmla="*/ 0 h 6860721"/>
              <a:gd name="connsiteX1" fmla="*/ 9131298 w 9131298"/>
              <a:gd name="connsiteY1" fmla="*/ 0 h 6860721"/>
              <a:gd name="connsiteX2" fmla="*/ 9131298 w 9131298"/>
              <a:gd name="connsiteY2" fmla="*/ 5490791 h 6860721"/>
              <a:gd name="connsiteX3" fmla="*/ 7757710 w 9131298"/>
              <a:gd name="connsiteY3" fmla="*/ 6860721 h 6860721"/>
              <a:gd name="connsiteX4" fmla="*/ 0 w 9131298"/>
              <a:gd name="connsiteY4" fmla="*/ 6860721 h 6860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1298" h="6860721">
                <a:moveTo>
                  <a:pt x="6879039" y="0"/>
                </a:moveTo>
                <a:lnTo>
                  <a:pt x="9131298" y="0"/>
                </a:lnTo>
                <a:lnTo>
                  <a:pt x="9131298" y="5490791"/>
                </a:lnTo>
                <a:lnTo>
                  <a:pt x="7757710" y="6860721"/>
                </a:lnTo>
                <a:lnTo>
                  <a:pt x="0" y="6860721"/>
                </a:lnTo>
                <a:close/>
              </a:path>
            </a:pathLst>
          </a:custGeom>
          <a:pattFill prst="pct5">
            <a:fgClr>
              <a:srgbClr val="1C655E"/>
            </a:fgClr>
            <a:bgClr>
              <a:schemeClr val="bg1"/>
            </a:bgClr>
          </a:patt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>
              <a:buFont typeface="Arial" panose="020B0604020202020204" pitchFamily="34" charset="0"/>
              <a:buChar char="•"/>
              <a:defRPr lang="en-US" sz="1999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48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F2658-F217-48FD-9FE0-A973885F3361}" type="datetime1">
              <a:rPr lang="en-AU" smtClean="0"/>
              <a:t>7/09/2022</a:t>
            </a:fld>
            <a:endParaRPr lang="en-AU" dirty="0"/>
          </a:p>
        </p:txBody>
      </p:sp>
      <p:sp>
        <p:nvSpPr>
          <p:cNvPr id="7" name="Freeform: Shape 16"/>
          <p:cNvSpPr/>
          <p:nvPr userDrawn="1"/>
        </p:nvSpPr>
        <p:spPr>
          <a:xfrm rot="10800000">
            <a:off x="-1" y="4634160"/>
            <a:ext cx="4929810" cy="2223839"/>
          </a:xfrm>
          <a:custGeom>
            <a:avLst/>
            <a:gdLst>
              <a:gd name="connsiteX0" fmla="*/ 3137461 w 5511418"/>
              <a:gd name="connsiteY0" fmla="*/ 2486192 h 2486203"/>
              <a:gd name="connsiteX1" fmla="*/ 1326820 w 5511418"/>
              <a:gd name="connsiteY1" fmla="*/ 1925371 h 2486203"/>
              <a:gd name="connsiteX2" fmla="*/ 37046 w 5511418"/>
              <a:gd name="connsiteY2" fmla="*/ 153857 h 2486203"/>
              <a:gd name="connsiteX3" fmla="*/ 0 w 5511418"/>
              <a:gd name="connsiteY3" fmla="*/ 0 h 2486203"/>
              <a:gd name="connsiteX4" fmla="*/ 5511418 w 5511418"/>
              <a:gd name="connsiteY4" fmla="*/ 0 h 2486203"/>
              <a:gd name="connsiteX5" fmla="*/ 5511418 w 5511418"/>
              <a:gd name="connsiteY5" fmla="*/ 1459098 h 2486203"/>
              <a:gd name="connsiteX6" fmla="*/ 5409152 w 5511418"/>
              <a:gd name="connsiteY6" fmla="*/ 1569255 h 2486203"/>
              <a:gd name="connsiteX7" fmla="*/ 3137461 w 5511418"/>
              <a:gd name="connsiteY7" fmla="*/ 2486192 h 248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1418" h="2486203">
                <a:moveTo>
                  <a:pt x="3137461" y="2486192"/>
                </a:moveTo>
                <a:cubicBezTo>
                  <a:pt x="2512957" y="2484526"/>
                  <a:pt x="1882242" y="2302770"/>
                  <a:pt x="1326820" y="1925371"/>
                </a:cubicBezTo>
                <a:cubicBezTo>
                  <a:pt x="678827" y="1485071"/>
                  <a:pt x="240669" y="851425"/>
                  <a:pt x="37046" y="153857"/>
                </a:cubicBezTo>
                <a:lnTo>
                  <a:pt x="0" y="0"/>
                </a:lnTo>
                <a:lnTo>
                  <a:pt x="5511418" y="0"/>
                </a:lnTo>
                <a:lnTo>
                  <a:pt x="5511418" y="1459098"/>
                </a:lnTo>
                <a:lnTo>
                  <a:pt x="5409152" y="1569255"/>
                </a:lnTo>
                <a:cubicBezTo>
                  <a:pt x="4791760" y="2170478"/>
                  <a:pt x="3970132" y="2488415"/>
                  <a:pt x="3137461" y="2486192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13"/>
          <p:cNvSpPr/>
          <p:nvPr userDrawn="1"/>
        </p:nvSpPr>
        <p:spPr>
          <a:xfrm>
            <a:off x="6056935" y="0"/>
            <a:ext cx="6135065" cy="6218297"/>
          </a:xfrm>
          <a:custGeom>
            <a:avLst/>
            <a:gdLst>
              <a:gd name="connsiteX0" fmla="*/ 1344548 w 6135065"/>
              <a:gd name="connsiteY0" fmla="*/ 0 h 6218297"/>
              <a:gd name="connsiteX1" fmla="*/ 6135065 w 6135065"/>
              <a:gd name="connsiteY1" fmla="*/ 0 h 6218297"/>
              <a:gd name="connsiteX2" fmla="*/ 6135065 w 6135065"/>
              <a:gd name="connsiteY2" fmla="*/ 4487955 h 6218297"/>
              <a:gd name="connsiteX3" fmla="*/ 5924471 w 6135065"/>
              <a:gd name="connsiteY3" fmla="*/ 4797888 h 6218297"/>
              <a:gd name="connsiteX4" fmla="*/ 5924472 w 6135065"/>
              <a:gd name="connsiteY4" fmla="*/ 4797887 h 6218297"/>
              <a:gd name="connsiteX5" fmla="*/ 5924471 w 6135065"/>
              <a:gd name="connsiteY5" fmla="*/ 4797890 h 6218297"/>
              <a:gd name="connsiteX6" fmla="*/ 1420408 w 6135065"/>
              <a:gd name="connsiteY6" fmla="*/ 5657465 h 6218297"/>
              <a:gd name="connsiteX7" fmla="*/ 560834 w 6135065"/>
              <a:gd name="connsiteY7" fmla="*/ 1153402 h 6218297"/>
              <a:gd name="connsiteX8" fmla="*/ 560835 w 6135065"/>
              <a:gd name="connsiteY8" fmla="*/ 1153400 h 621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5065" h="6218297">
                <a:moveTo>
                  <a:pt x="1344548" y="0"/>
                </a:moveTo>
                <a:lnTo>
                  <a:pt x="6135065" y="0"/>
                </a:lnTo>
                <a:lnTo>
                  <a:pt x="6135065" y="4487955"/>
                </a:lnTo>
                <a:lnTo>
                  <a:pt x="5924471" y="4797888"/>
                </a:lnTo>
                <a:lnTo>
                  <a:pt x="5924472" y="4797887"/>
                </a:lnTo>
                <a:lnTo>
                  <a:pt x="5924471" y="4797890"/>
                </a:lnTo>
                <a:cubicBezTo>
                  <a:pt x="4918073" y="6279017"/>
                  <a:pt x="2901535" y="6663863"/>
                  <a:pt x="1420408" y="5657465"/>
                </a:cubicBezTo>
                <a:cubicBezTo>
                  <a:pt x="-60720" y="4651067"/>
                  <a:pt x="-445565" y="2634530"/>
                  <a:pt x="560834" y="1153402"/>
                </a:cubicBezTo>
                <a:lnTo>
                  <a:pt x="560835" y="1153400"/>
                </a:lnTo>
                <a:close/>
              </a:path>
            </a:pathLst>
          </a:cu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413174" y="0"/>
            <a:ext cx="5778827" cy="5896630"/>
          </a:xfrm>
          <a:custGeom>
            <a:avLst/>
            <a:gdLst>
              <a:gd name="connsiteX0" fmla="*/ 1465593 w 5778827"/>
              <a:gd name="connsiteY0" fmla="*/ 0 h 5896630"/>
              <a:gd name="connsiteX1" fmla="*/ 5778827 w 5778827"/>
              <a:gd name="connsiteY1" fmla="*/ 0 h 5896630"/>
              <a:gd name="connsiteX2" fmla="*/ 5778827 w 5778827"/>
              <a:gd name="connsiteY2" fmla="*/ 3830098 h 5896630"/>
              <a:gd name="connsiteX3" fmla="*/ 5226015 w 5778827"/>
              <a:gd name="connsiteY3" fmla="*/ 4643678 h 5896630"/>
              <a:gd name="connsiteX4" fmla="*/ 5226014 w 5778827"/>
              <a:gd name="connsiteY4" fmla="*/ 4643680 h 5896630"/>
              <a:gd name="connsiteX5" fmla="*/ 1252951 w 5778827"/>
              <a:gd name="connsiteY5" fmla="*/ 5401917 h 5896630"/>
              <a:gd name="connsiteX6" fmla="*/ 494715 w 5778827"/>
              <a:gd name="connsiteY6" fmla="*/ 1428853 h 5896630"/>
              <a:gd name="connsiteX7" fmla="*/ 494716 w 5778827"/>
              <a:gd name="connsiteY7" fmla="*/ 1428851 h 589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78827" h="5896630">
                <a:moveTo>
                  <a:pt x="1465593" y="0"/>
                </a:moveTo>
                <a:lnTo>
                  <a:pt x="5778827" y="0"/>
                </a:lnTo>
                <a:lnTo>
                  <a:pt x="5778827" y="3830098"/>
                </a:lnTo>
                <a:lnTo>
                  <a:pt x="5226015" y="4643678"/>
                </a:lnTo>
                <a:lnTo>
                  <a:pt x="5226014" y="4643680"/>
                </a:lnTo>
                <a:cubicBezTo>
                  <a:pt x="4338265" y="5950191"/>
                  <a:pt x="2559463" y="6289666"/>
                  <a:pt x="1252951" y="5401917"/>
                </a:cubicBezTo>
                <a:cubicBezTo>
                  <a:pt x="-53561" y="4514167"/>
                  <a:pt x="-393035" y="2735366"/>
                  <a:pt x="494715" y="1428853"/>
                </a:cubicBezTo>
                <a:lnTo>
                  <a:pt x="494716" y="1428851"/>
                </a:lnTo>
                <a:close/>
              </a:path>
            </a:pathLst>
          </a:custGeom>
          <a:pattFill prst="pct5">
            <a:fgClr>
              <a:srgbClr val="006633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4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77EE4B0-D583-42F8-A198-2CF25D11C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774" y="6546850"/>
            <a:ext cx="442625" cy="365125"/>
          </a:xfrm>
        </p:spPr>
        <p:txBody>
          <a:bodyPr/>
          <a:lstStyle>
            <a:lvl1pPr>
              <a:defRPr sz="1400">
                <a:solidFill>
                  <a:srgbClr val="005F2E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‹#›</a:t>
            </a:fld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178627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een">
    <p:bg>
      <p:bgPr>
        <a:solidFill>
          <a:srgbClr val="00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3883CC1-6913-4748-8C44-ADD8A97D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774" y="6546850"/>
            <a:ext cx="442625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‹#›</a:t>
            </a:fld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73351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AF06FD0D-3239-4B31-B524-981A33B1B13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-1"/>
            <a:ext cx="9674087" cy="6858001"/>
          </a:xfrm>
          <a:custGeom>
            <a:avLst/>
            <a:gdLst>
              <a:gd name="connsiteX0" fmla="*/ 8686803 w 11430003"/>
              <a:gd name="connsiteY0" fmla="*/ 6467476 h 6858001"/>
              <a:gd name="connsiteX1" fmla="*/ 11430003 w 11430003"/>
              <a:gd name="connsiteY1" fmla="*/ 6467476 h 6858001"/>
              <a:gd name="connsiteX2" fmla="*/ 11430003 w 11430003"/>
              <a:gd name="connsiteY2" fmla="*/ 6858001 h 6858001"/>
              <a:gd name="connsiteX3" fmla="*/ 8686803 w 11430003"/>
              <a:gd name="connsiteY3" fmla="*/ 6858001 h 6858001"/>
              <a:gd name="connsiteX4" fmla="*/ 5791202 w 11430003"/>
              <a:gd name="connsiteY4" fmla="*/ 5572126 h 6858001"/>
              <a:gd name="connsiteX5" fmla="*/ 8534402 w 11430003"/>
              <a:gd name="connsiteY5" fmla="*/ 5572126 h 6858001"/>
              <a:gd name="connsiteX6" fmla="*/ 8534402 w 11430003"/>
              <a:gd name="connsiteY6" fmla="*/ 6858001 h 6858001"/>
              <a:gd name="connsiteX7" fmla="*/ 5791202 w 11430003"/>
              <a:gd name="connsiteY7" fmla="*/ 6858001 h 6858001"/>
              <a:gd name="connsiteX8" fmla="*/ 2895602 w 11430003"/>
              <a:gd name="connsiteY8" fmla="*/ 5133976 h 6858001"/>
              <a:gd name="connsiteX9" fmla="*/ 5638801 w 11430003"/>
              <a:gd name="connsiteY9" fmla="*/ 5133976 h 6858001"/>
              <a:gd name="connsiteX10" fmla="*/ 5638801 w 11430003"/>
              <a:gd name="connsiteY10" fmla="*/ 6858001 h 6858001"/>
              <a:gd name="connsiteX11" fmla="*/ 2895602 w 11430003"/>
              <a:gd name="connsiteY11" fmla="*/ 6858001 h 6858001"/>
              <a:gd name="connsiteX12" fmla="*/ 1 w 11430003"/>
              <a:gd name="connsiteY12" fmla="*/ 4238626 h 6858001"/>
              <a:gd name="connsiteX13" fmla="*/ 2743201 w 11430003"/>
              <a:gd name="connsiteY13" fmla="*/ 4238626 h 6858001"/>
              <a:gd name="connsiteX14" fmla="*/ 2743201 w 11430003"/>
              <a:gd name="connsiteY14" fmla="*/ 6858001 h 6858001"/>
              <a:gd name="connsiteX15" fmla="*/ 1 w 11430003"/>
              <a:gd name="connsiteY15" fmla="*/ 6858001 h 6858001"/>
              <a:gd name="connsiteX16" fmla="*/ 2895602 w 11430003"/>
              <a:gd name="connsiteY16" fmla="*/ 1276351 h 6858001"/>
              <a:gd name="connsiteX17" fmla="*/ 5638801 w 11430003"/>
              <a:gd name="connsiteY17" fmla="*/ 1276351 h 6858001"/>
              <a:gd name="connsiteX18" fmla="*/ 5638801 w 11430003"/>
              <a:gd name="connsiteY18" fmla="*/ 4933951 h 6858001"/>
              <a:gd name="connsiteX19" fmla="*/ 2895602 w 11430003"/>
              <a:gd name="connsiteY19" fmla="*/ 4933951 h 6858001"/>
              <a:gd name="connsiteX20" fmla="*/ 1 w 11430003"/>
              <a:gd name="connsiteY20" fmla="*/ 381002 h 6858001"/>
              <a:gd name="connsiteX21" fmla="*/ 2743201 w 11430003"/>
              <a:gd name="connsiteY21" fmla="*/ 381002 h 6858001"/>
              <a:gd name="connsiteX22" fmla="*/ 2743201 w 11430003"/>
              <a:gd name="connsiteY22" fmla="*/ 4038601 h 6858001"/>
              <a:gd name="connsiteX23" fmla="*/ 1 w 11430003"/>
              <a:gd name="connsiteY23" fmla="*/ 4038601 h 6858001"/>
              <a:gd name="connsiteX24" fmla="*/ 2895602 w 11430003"/>
              <a:gd name="connsiteY24" fmla="*/ 0 h 6858001"/>
              <a:gd name="connsiteX25" fmla="*/ 5638801 w 11430003"/>
              <a:gd name="connsiteY25" fmla="*/ 0 h 6858001"/>
              <a:gd name="connsiteX26" fmla="*/ 5638801 w 11430003"/>
              <a:gd name="connsiteY26" fmla="*/ 1076325 h 6858001"/>
              <a:gd name="connsiteX27" fmla="*/ 2895602 w 11430003"/>
              <a:gd name="connsiteY27" fmla="*/ 1076325 h 6858001"/>
              <a:gd name="connsiteX28" fmla="*/ 0 w 11430003"/>
              <a:gd name="connsiteY28" fmla="*/ 0 h 6858001"/>
              <a:gd name="connsiteX29" fmla="*/ 2743200 w 11430003"/>
              <a:gd name="connsiteY29" fmla="*/ 0 h 6858001"/>
              <a:gd name="connsiteX30" fmla="*/ 2743200 w 11430003"/>
              <a:gd name="connsiteY30" fmla="*/ 180975 h 6858001"/>
              <a:gd name="connsiteX31" fmla="*/ 0 w 11430003"/>
              <a:gd name="connsiteY31" fmla="*/ 180975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430003" h="6858001">
                <a:moveTo>
                  <a:pt x="8686803" y="6467476"/>
                </a:moveTo>
                <a:lnTo>
                  <a:pt x="11430003" y="6467476"/>
                </a:lnTo>
                <a:lnTo>
                  <a:pt x="11430003" y="6858001"/>
                </a:lnTo>
                <a:lnTo>
                  <a:pt x="8686803" y="6858001"/>
                </a:lnTo>
                <a:close/>
                <a:moveTo>
                  <a:pt x="5791202" y="5572126"/>
                </a:moveTo>
                <a:lnTo>
                  <a:pt x="8534402" y="5572126"/>
                </a:lnTo>
                <a:lnTo>
                  <a:pt x="8534402" y="6858001"/>
                </a:lnTo>
                <a:lnTo>
                  <a:pt x="5791202" y="6858001"/>
                </a:lnTo>
                <a:close/>
                <a:moveTo>
                  <a:pt x="2895602" y="5133976"/>
                </a:moveTo>
                <a:lnTo>
                  <a:pt x="5638801" y="5133976"/>
                </a:lnTo>
                <a:lnTo>
                  <a:pt x="5638801" y="6858001"/>
                </a:lnTo>
                <a:lnTo>
                  <a:pt x="2895602" y="6858001"/>
                </a:lnTo>
                <a:close/>
                <a:moveTo>
                  <a:pt x="1" y="4238626"/>
                </a:moveTo>
                <a:lnTo>
                  <a:pt x="2743201" y="4238626"/>
                </a:lnTo>
                <a:lnTo>
                  <a:pt x="2743201" y="6858001"/>
                </a:lnTo>
                <a:lnTo>
                  <a:pt x="1" y="6858001"/>
                </a:lnTo>
                <a:close/>
                <a:moveTo>
                  <a:pt x="2895602" y="1276351"/>
                </a:moveTo>
                <a:lnTo>
                  <a:pt x="5638801" y="1276351"/>
                </a:lnTo>
                <a:lnTo>
                  <a:pt x="5638801" y="4933951"/>
                </a:lnTo>
                <a:lnTo>
                  <a:pt x="2895602" y="4933951"/>
                </a:lnTo>
                <a:close/>
                <a:moveTo>
                  <a:pt x="1" y="381002"/>
                </a:moveTo>
                <a:lnTo>
                  <a:pt x="2743201" y="381002"/>
                </a:lnTo>
                <a:lnTo>
                  <a:pt x="2743201" y="4038601"/>
                </a:lnTo>
                <a:lnTo>
                  <a:pt x="1" y="4038601"/>
                </a:lnTo>
                <a:close/>
                <a:moveTo>
                  <a:pt x="2895602" y="0"/>
                </a:moveTo>
                <a:lnTo>
                  <a:pt x="5638801" y="0"/>
                </a:lnTo>
                <a:lnTo>
                  <a:pt x="5638801" y="1076325"/>
                </a:lnTo>
                <a:lnTo>
                  <a:pt x="2895602" y="1076325"/>
                </a:lnTo>
                <a:close/>
                <a:moveTo>
                  <a:pt x="0" y="0"/>
                </a:moveTo>
                <a:lnTo>
                  <a:pt x="2743200" y="0"/>
                </a:lnTo>
                <a:lnTo>
                  <a:pt x="2743200" y="180975"/>
                </a:lnTo>
                <a:lnTo>
                  <a:pt x="0" y="180975"/>
                </a:lnTo>
                <a:close/>
              </a:path>
            </a:pathLst>
          </a:custGeom>
          <a:pattFill prst="pct5">
            <a:fgClr>
              <a:srgbClr val="008D36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96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F2658-F217-48FD-9FE0-A973885F3361}" type="datetime1">
              <a:rPr lang="en-AU" smtClean="0"/>
              <a:t>7/09/2022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EA908-BA59-4183-8648-53219FC00D5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8329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2" r:id="rId2"/>
    <p:sldLayoutId id="2147483695" r:id="rId3"/>
    <p:sldLayoutId id="2147483696" r:id="rId4"/>
    <p:sldLayoutId id="2147483667" r:id="rId5"/>
    <p:sldLayoutId id="214748367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trends.google.co.id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eralMills/pytrends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hyperlink" Target="https://pypi.org/project/pytrend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trendsR/gtrendsR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.id/trends/?geo=I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E83A65-91D6-41AF-8A11-FE036D26EA15}"/>
              </a:ext>
            </a:extLst>
          </p:cNvPr>
          <p:cNvSpPr txBox="1">
            <a:spLocks/>
          </p:cNvSpPr>
          <p:nvPr/>
        </p:nvSpPr>
        <p:spPr>
          <a:xfrm>
            <a:off x="272472" y="1404550"/>
            <a:ext cx="5842604" cy="142192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5400" dirty="0">
                <a:solidFill>
                  <a:srgbClr val="005F2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 trends for data analytics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A25609-3FEC-4F78-80C3-1ED6EC6C26F8}"/>
              </a:ext>
            </a:extLst>
          </p:cNvPr>
          <p:cNvGrpSpPr/>
          <p:nvPr/>
        </p:nvGrpSpPr>
        <p:grpSpPr>
          <a:xfrm>
            <a:off x="272472" y="2826478"/>
            <a:ext cx="5071688" cy="202305"/>
            <a:chOff x="6319024" y="3470275"/>
            <a:chExt cx="2992039" cy="2023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238CAD-B9CB-4DB7-AF53-DC9F9806A06E}"/>
                </a:ext>
              </a:extLst>
            </p:cNvPr>
            <p:cNvSpPr/>
            <p:nvPr/>
          </p:nvSpPr>
          <p:spPr>
            <a:xfrm>
              <a:off x="8956675" y="3470275"/>
              <a:ext cx="336388" cy="202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7" name="Rounded Rectangle 21">
              <a:extLst>
                <a:ext uri="{FF2B5EF4-FFF2-40B4-BE49-F238E27FC236}">
                  <a16:creationId xmlns:a16="http://schemas.microsoft.com/office/drawing/2014/main" id="{18FE5518-4457-48DE-8D3C-CB72D6C972A3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" name="Rounded Rectangle 20">
              <a:extLst>
                <a:ext uri="{FF2B5EF4-FFF2-40B4-BE49-F238E27FC236}">
                  <a16:creationId xmlns:a16="http://schemas.microsoft.com/office/drawing/2014/main" id="{8F6F504C-1862-4221-B04D-CC66928AC93F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15E1C13-AC5B-4CE5-ABB5-38721EF7F9E5}"/>
              </a:ext>
            </a:extLst>
          </p:cNvPr>
          <p:cNvSpPr/>
          <p:nvPr/>
        </p:nvSpPr>
        <p:spPr>
          <a:xfrm>
            <a:off x="272472" y="3022718"/>
            <a:ext cx="5717362" cy="676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sv-SE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delivered on Capacity Building Big Data : How to Collect and Analyze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81EF79-F34D-4494-AD70-D4232647947B}"/>
              </a:ext>
            </a:extLst>
          </p:cNvPr>
          <p:cNvSpPr/>
          <p:nvPr/>
        </p:nvSpPr>
        <p:spPr>
          <a:xfrm>
            <a:off x="272471" y="4544951"/>
            <a:ext cx="36830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005F2E"/>
                </a:solidFill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Dhiar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5F2E"/>
                </a:solidFill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005F2E"/>
                </a:solidFill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Niken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5F2E"/>
                </a:solidFill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005F2E"/>
                </a:solidFill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Larasati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5F2E"/>
              </a:solidFill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자유형: 도형 21">
            <a:extLst>
              <a:ext uri="{FF2B5EF4-FFF2-40B4-BE49-F238E27FC236}">
                <a16:creationId xmlns:a16="http://schemas.microsoft.com/office/drawing/2014/main" id="{68F497F8-DCD1-4DF1-99FA-6972C3FEF7B4}"/>
              </a:ext>
            </a:extLst>
          </p:cNvPr>
          <p:cNvSpPr/>
          <p:nvPr/>
        </p:nvSpPr>
        <p:spPr>
          <a:xfrm>
            <a:off x="177" y="6277986"/>
            <a:ext cx="612896" cy="579916"/>
          </a:xfrm>
          <a:custGeom>
            <a:avLst/>
            <a:gdLst>
              <a:gd name="connsiteX0" fmla="*/ 370088 w 977292"/>
              <a:gd name="connsiteY0" fmla="*/ 0 h 924704"/>
              <a:gd name="connsiteX1" fmla="*/ 977292 w 977292"/>
              <a:gd name="connsiteY1" fmla="*/ 607204 h 924704"/>
              <a:gd name="connsiteX2" fmla="*/ 929575 w 977292"/>
              <a:gd name="connsiteY2" fmla="*/ 843556 h 924704"/>
              <a:gd name="connsiteX3" fmla="*/ 885529 w 977292"/>
              <a:gd name="connsiteY3" fmla="*/ 924704 h 924704"/>
              <a:gd name="connsiteX4" fmla="*/ 0 w 977292"/>
              <a:gd name="connsiteY4" fmla="*/ 924704 h 924704"/>
              <a:gd name="connsiteX5" fmla="*/ 0 w 977292"/>
              <a:gd name="connsiteY5" fmla="*/ 128944 h 924704"/>
              <a:gd name="connsiteX6" fmla="*/ 30594 w 977292"/>
              <a:gd name="connsiteY6" fmla="*/ 103701 h 924704"/>
              <a:gd name="connsiteX7" fmla="*/ 370088 w 977292"/>
              <a:gd name="connsiteY7" fmla="*/ 0 h 92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7292" h="924704">
                <a:moveTo>
                  <a:pt x="370088" y="0"/>
                </a:moveTo>
                <a:cubicBezTo>
                  <a:pt x="705438" y="0"/>
                  <a:pt x="977292" y="271854"/>
                  <a:pt x="977292" y="607204"/>
                </a:cubicBezTo>
                <a:cubicBezTo>
                  <a:pt x="977292" y="691042"/>
                  <a:pt x="960301" y="770911"/>
                  <a:pt x="929575" y="843556"/>
                </a:cubicBezTo>
                <a:lnTo>
                  <a:pt x="885529" y="924704"/>
                </a:lnTo>
                <a:lnTo>
                  <a:pt x="0" y="924704"/>
                </a:lnTo>
                <a:lnTo>
                  <a:pt x="0" y="128944"/>
                </a:lnTo>
                <a:lnTo>
                  <a:pt x="30594" y="103701"/>
                </a:lnTo>
                <a:cubicBezTo>
                  <a:pt x="127505" y="38230"/>
                  <a:pt x="244332" y="0"/>
                  <a:pt x="37008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sz="1799"/>
          </a:p>
        </p:txBody>
      </p:sp>
      <p:sp>
        <p:nvSpPr>
          <p:cNvPr id="13" name="자유형: 도형 21">
            <a:extLst>
              <a:ext uri="{FF2B5EF4-FFF2-40B4-BE49-F238E27FC236}">
                <a16:creationId xmlns:a16="http://schemas.microsoft.com/office/drawing/2014/main" id="{A83B2DB8-F5C6-4A89-AC18-A5EF8B2F8E88}"/>
              </a:ext>
            </a:extLst>
          </p:cNvPr>
          <p:cNvSpPr/>
          <p:nvPr/>
        </p:nvSpPr>
        <p:spPr>
          <a:xfrm>
            <a:off x="176" y="6279521"/>
            <a:ext cx="613056" cy="580067"/>
          </a:xfrm>
          <a:custGeom>
            <a:avLst/>
            <a:gdLst>
              <a:gd name="connsiteX0" fmla="*/ 370088 w 977292"/>
              <a:gd name="connsiteY0" fmla="*/ 0 h 924704"/>
              <a:gd name="connsiteX1" fmla="*/ 977292 w 977292"/>
              <a:gd name="connsiteY1" fmla="*/ 607204 h 924704"/>
              <a:gd name="connsiteX2" fmla="*/ 929575 w 977292"/>
              <a:gd name="connsiteY2" fmla="*/ 843556 h 924704"/>
              <a:gd name="connsiteX3" fmla="*/ 885529 w 977292"/>
              <a:gd name="connsiteY3" fmla="*/ 924704 h 924704"/>
              <a:gd name="connsiteX4" fmla="*/ 0 w 977292"/>
              <a:gd name="connsiteY4" fmla="*/ 924704 h 924704"/>
              <a:gd name="connsiteX5" fmla="*/ 0 w 977292"/>
              <a:gd name="connsiteY5" fmla="*/ 128944 h 924704"/>
              <a:gd name="connsiteX6" fmla="*/ 30594 w 977292"/>
              <a:gd name="connsiteY6" fmla="*/ 103701 h 924704"/>
              <a:gd name="connsiteX7" fmla="*/ 370088 w 977292"/>
              <a:gd name="connsiteY7" fmla="*/ 0 h 92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7292" h="924704">
                <a:moveTo>
                  <a:pt x="370088" y="0"/>
                </a:moveTo>
                <a:cubicBezTo>
                  <a:pt x="705438" y="0"/>
                  <a:pt x="977292" y="271854"/>
                  <a:pt x="977292" y="607204"/>
                </a:cubicBezTo>
                <a:cubicBezTo>
                  <a:pt x="977292" y="691042"/>
                  <a:pt x="960301" y="770911"/>
                  <a:pt x="929575" y="843556"/>
                </a:cubicBezTo>
                <a:lnTo>
                  <a:pt x="885529" y="924704"/>
                </a:lnTo>
                <a:lnTo>
                  <a:pt x="0" y="924704"/>
                </a:lnTo>
                <a:lnTo>
                  <a:pt x="0" y="128944"/>
                </a:lnTo>
                <a:lnTo>
                  <a:pt x="30594" y="103701"/>
                </a:lnTo>
                <a:cubicBezTo>
                  <a:pt x="127505" y="38230"/>
                  <a:pt x="244332" y="0"/>
                  <a:pt x="370088" y="0"/>
                </a:cubicBezTo>
                <a:close/>
              </a:path>
            </a:pathLst>
          </a:custGeom>
          <a:solidFill>
            <a:srgbClr val="EBF1DE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25488346-029F-4308-8658-F375BF1D071E}"/>
              </a:ext>
            </a:extLst>
          </p:cNvPr>
          <p:cNvSpPr>
            <a:spLocks noEditPoints="1"/>
          </p:cNvSpPr>
          <p:nvPr/>
        </p:nvSpPr>
        <p:spPr bwMode="auto">
          <a:xfrm>
            <a:off x="120914" y="6423030"/>
            <a:ext cx="333366" cy="362014"/>
          </a:xfrm>
          <a:custGeom>
            <a:avLst/>
            <a:gdLst>
              <a:gd name="T0" fmla="*/ 2147483646 w 59"/>
              <a:gd name="T1" fmla="*/ 2147483646 h 64"/>
              <a:gd name="T2" fmla="*/ 0 w 59"/>
              <a:gd name="T3" fmla="*/ 2147483646 h 64"/>
              <a:gd name="T4" fmla="*/ 2147483646 w 59"/>
              <a:gd name="T5" fmla="*/ 2147483646 h 64"/>
              <a:gd name="T6" fmla="*/ 2147483646 w 59"/>
              <a:gd name="T7" fmla="*/ 2147483646 h 64"/>
              <a:gd name="T8" fmla="*/ 2147483646 w 59"/>
              <a:gd name="T9" fmla="*/ 0 h 64"/>
              <a:gd name="T10" fmla="*/ 2147483646 w 59"/>
              <a:gd name="T11" fmla="*/ 2147483646 h 64"/>
              <a:gd name="T12" fmla="*/ 2147483646 w 59"/>
              <a:gd name="T13" fmla="*/ 2147483646 h 64"/>
              <a:gd name="T14" fmla="*/ 2147483646 w 59"/>
              <a:gd name="T15" fmla="*/ 0 h 64"/>
              <a:gd name="T16" fmla="*/ 2147483646 w 59"/>
              <a:gd name="T17" fmla="*/ 2147483646 h 64"/>
              <a:gd name="T18" fmla="*/ 2147483646 w 59"/>
              <a:gd name="T19" fmla="*/ 2147483646 h 64"/>
              <a:gd name="T20" fmla="*/ 2147483646 w 59"/>
              <a:gd name="T21" fmla="*/ 2147483646 h 64"/>
              <a:gd name="T22" fmla="*/ 2147483646 w 59"/>
              <a:gd name="T23" fmla="*/ 2147483646 h 64"/>
              <a:gd name="T24" fmla="*/ 2147483646 w 59"/>
              <a:gd name="T25" fmla="*/ 2147483646 h 64"/>
              <a:gd name="T26" fmla="*/ 2147483646 w 59"/>
              <a:gd name="T27" fmla="*/ 2147483646 h 64"/>
              <a:gd name="T28" fmla="*/ 2147483646 w 59"/>
              <a:gd name="T29" fmla="*/ 2147483646 h 64"/>
              <a:gd name="T30" fmla="*/ 2147483646 w 59"/>
              <a:gd name="T31" fmla="*/ 2147483646 h 64"/>
              <a:gd name="T32" fmla="*/ 2147483646 w 59"/>
              <a:gd name="T33" fmla="*/ 2147483646 h 64"/>
              <a:gd name="T34" fmla="*/ 2147483646 w 59"/>
              <a:gd name="T35" fmla="*/ 2147483646 h 64"/>
              <a:gd name="T36" fmla="*/ 2147483646 w 59"/>
              <a:gd name="T37" fmla="*/ 2147483646 h 64"/>
              <a:gd name="T38" fmla="*/ 2147483646 w 59"/>
              <a:gd name="T39" fmla="*/ 2147483646 h 64"/>
              <a:gd name="T40" fmla="*/ 2147483646 w 59"/>
              <a:gd name="T41" fmla="*/ 2147483646 h 64"/>
              <a:gd name="T42" fmla="*/ 2147483646 w 59"/>
              <a:gd name="T43" fmla="*/ 2147483646 h 64"/>
              <a:gd name="T44" fmla="*/ 2147483646 w 59"/>
              <a:gd name="T45" fmla="*/ 2147483646 h 64"/>
              <a:gd name="T46" fmla="*/ 2147483646 w 59"/>
              <a:gd name="T47" fmla="*/ 2147483646 h 64"/>
              <a:gd name="T48" fmla="*/ 2147483646 w 59"/>
              <a:gd name="T49" fmla="*/ 2147483646 h 64"/>
              <a:gd name="T50" fmla="*/ 2147483646 w 59"/>
              <a:gd name="T51" fmla="*/ 2147483646 h 64"/>
              <a:gd name="T52" fmla="*/ 2147483646 w 59"/>
              <a:gd name="T53" fmla="*/ 2147483646 h 64"/>
              <a:gd name="T54" fmla="*/ 2147483646 w 59"/>
              <a:gd name="T55" fmla="*/ 2147483646 h 64"/>
              <a:gd name="T56" fmla="*/ 2147483646 w 59"/>
              <a:gd name="T57" fmla="*/ 2147483646 h 64"/>
              <a:gd name="T58" fmla="*/ 2147483646 w 59"/>
              <a:gd name="T59" fmla="*/ 2147483646 h 64"/>
              <a:gd name="T60" fmla="*/ 2147483646 w 59"/>
              <a:gd name="T61" fmla="*/ 2147483646 h 64"/>
              <a:gd name="T62" fmla="*/ 2147483646 w 59"/>
              <a:gd name="T63" fmla="*/ 2147483646 h 64"/>
              <a:gd name="T64" fmla="*/ 2147483646 w 59"/>
              <a:gd name="T65" fmla="*/ 2147483646 h 64"/>
              <a:gd name="T66" fmla="*/ 2147483646 w 59"/>
              <a:gd name="T67" fmla="*/ 2147483646 h 64"/>
              <a:gd name="T68" fmla="*/ 2147483646 w 59"/>
              <a:gd name="T69" fmla="*/ 2147483646 h 64"/>
              <a:gd name="T70" fmla="*/ 2147483646 w 59"/>
              <a:gd name="T71" fmla="*/ 2147483646 h 64"/>
              <a:gd name="T72" fmla="*/ 2147483646 w 59"/>
              <a:gd name="T73" fmla="*/ 2147483646 h 64"/>
              <a:gd name="T74" fmla="*/ 2147483646 w 59"/>
              <a:gd name="T75" fmla="*/ 2147483646 h 64"/>
              <a:gd name="T76" fmla="*/ 2147483646 w 59"/>
              <a:gd name="T77" fmla="*/ 2147483646 h 64"/>
              <a:gd name="T78" fmla="*/ 2147483646 w 59"/>
              <a:gd name="T79" fmla="*/ 2147483646 h 64"/>
              <a:gd name="T80" fmla="*/ 2147483646 w 59"/>
              <a:gd name="T81" fmla="*/ 2147483646 h 64"/>
              <a:gd name="T82" fmla="*/ 2147483646 w 59"/>
              <a:gd name="T83" fmla="*/ 2147483646 h 64"/>
              <a:gd name="T84" fmla="*/ 2147483646 w 59"/>
              <a:gd name="T85" fmla="*/ 2147483646 h 64"/>
              <a:gd name="T86" fmla="*/ 2147483646 w 59"/>
              <a:gd name="T87" fmla="*/ 2147483646 h 64"/>
              <a:gd name="T88" fmla="*/ 2147483646 w 59"/>
              <a:gd name="T89" fmla="*/ 2147483646 h 64"/>
              <a:gd name="T90" fmla="*/ 2147483646 w 59"/>
              <a:gd name="T91" fmla="*/ 2147483646 h 64"/>
              <a:gd name="T92" fmla="*/ 2147483646 w 59"/>
              <a:gd name="T93" fmla="*/ 2147483646 h 64"/>
              <a:gd name="T94" fmla="*/ 2147483646 w 59"/>
              <a:gd name="T95" fmla="*/ 2147483646 h 64"/>
              <a:gd name="T96" fmla="*/ 2147483646 w 59"/>
              <a:gd name="T97" fmla="*/ 2147483646 h 6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9" h="64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5D07D8-49CE-4CF3-8DB6-E3A6C060907E}"/>
              </a:ext>
            </a:extLst>
          </p:cNvPr>
          <p:cNvSpPr/>
          <p:nvPr/>
        </p:nvSpPr>
        <p:spPr>
          <a:xfrm>
            <a:off x="632355" y="6423030"/>
            <a:ext cx="2279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Jakarta, April 19</a:t>
            </a:r>
            <a:r>
              <a:rPr lang="en-US" sz="1600" baseline="300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 </a:t>
            </a:r>
            <a:r>
              <a:rPr lang="en-US" sz="16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2022</a:t>
            </a:r>
          </a:p>
        </p:txBody>
      </p:sp>
      <p:grpSp>
        <p:nvGrpSpPr>
          <p:cNvPr id="17" name="组合 5">
            <a:extLst>
              <a:ext uri="{FF2B5EF4-FFF2-40B4-BE49-F238E27FC236}">
                <a16:creationId xmlns:a16="http://schemas.microsoft.com/office/drawing/2014/main" id="{A1654B2B-5CE9-4EA3-80D4-1E7C6BB34B28}"/>
              </a:ext>
            </a:extLst>
          </p:cNvPr>
          <p:cNvGrpSpPr/>
          <p:nvPr/>
        </p:nvGrpSpPr>
        <p:grpSpPr>
          <a:xfrm rot="10800000">
            <a:off x="351312" y="3975992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18" name="椭圆 6">
              <a:extLst>
                <a:ext uri="{FF2B5EF4-FFF2-40B4-BE49-F238E27FC236}">
                  <a16:creationId xmlns:a16="http://schemas.microsoft.com/office/drawing/2014/main" id="{96B26371-2FC6-4806-B207-FF4FB675EA80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7">
              <a:extLst>
                <a:ext uri="{FF2B5EF4-FFF2-40B4-BE49-F238E27FC236}">
                  <a16:creationId xmlns:a16="http://schemas.microsoft.com/office/drawing/2014/main" id="{7D0C0165-A2E1-4B41-A3D2-5EF6D330D9E7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8">
              <a:extLst>
                <a:ext uri="{FF2B5EF4-FFF2-40B4-BE49-F238E27FC236}">
                  <a16:creationId xmlns:a16="http://schemas.microsoft.com/office/drawing/2014/main" id="{B7E03C6E-1B56-4F36-ADB0-D2A53D9E291F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椭圆 9">
              <a:extLst>
                <a:ext uri="{FF2B5EF4-FFF2-40B4-BE49-F238E27FC236}">
                  <a16:creationId xmlns:a16="http://schemas.microsoft.com/office/drawing/2014/main" id="{BFACBCBD-DDB4-4B5A-A1B8-8DAFE8950A90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椭圆 10">
              <a:extLst>
                <a:ext uri="{FF2B5EF4-FFF2-40B4-BE49-F238E27FC236}">
                  <a16:creationId xmlns:a16="http://schemas.microsoft.com/office/drawing/2014/main" id="{1705B69C-2D10-4BC7-AB6B-B9E32FDE9401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3629C8A0-8F8B-48C8-96B2-3F796F561A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0914" y="8809"/>
            <a:ext cx="3271583" cy="1108127"/>
          </a:xfrm>
          <a:prstGeom prst="rect">
            <a:avLst/>
          </a:prstGeom>
        </p:spPr>
      </p:pic>
      <p:pic>
        <p:nvPicPr>
          <p:cNvPr id="54" name="Picture Placeholder 53" descr="Chart, bubble chart&#10;&#10;Description automatically generated">
            <a:extLst>
              <a:ext uri="{FF2B5EF4-FFF2-40B4-BE49-F238E27FC236}">
                <a16:creationId xmlns:a16="http://schemas.microsoft.com/office/drawing/2014/main" id="{F9EB88EA-A4EA-4134-8556-71086E3A82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2456" b="12456"/>
          <a:stretch>
            <a:fillRect/>
          </a:stretch>
        </p:blipFill>
        <p:spPr/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C7EB761-8087-4C11-B233-5CD6E8B9ACDE}"/>
              </a:ext>
            </a:extLst>
          </p:cNvPr>
          <p:cNvSpPr txBox="1"/>
          <p:nvPr/>
        </p:nvSpPr>
        <p:spPr>
          <a:xfrm>
            <a:off x="9975776" y="-14124"/>
            <a:ext cx="1972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Picture : 4kwallpapers.com</a:t>
            </a:r>
            <a:endParaRPr lang="en-ID" sz="12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6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C7B803-F8D0-43BB-A4CF-86EFD516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10</a:t>
            </a:fld>
            <a:endParaRPr lang="en-AU" b="1" dirty="0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7488E6FF-0AE4-4BB3-B8AA-C818B64B57A3}"/>
              </a:ext>
            </a:extLst>
          </p:cNvPr>
          <p:cNvSpPr/>
          <p:nvPr/>
        </p:nvSpPr>
        <p:spPr>
          <a:xfrm rot="5400000">
            <a:off x="-1619795" y="1619794"/>
            <a:ext cx="6858000" cy="3618411"/>
          </a:xfrm>
          <a:prstGeom prst="round2SameRect">
            <a:avLst>
              <a:gd name="adj1" fmla="val 2353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2974AC6-F722-45CE-B02E-BEA8B91E0D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46846" y="104222"/>
            <a:ext cx="543409" cy="5434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BA313E-951C-4AE3-AD00-67B7A00B01F0}"/>
              </a:ext>
            </a:extLst>
          </p:cNvPr>
          <p:cNvSpPr/>
          <p:nvPr/>
        </p:nvSpPr>
        <p:spPr>
          <a:xfrm>
            <a:off x="3971108" y="1233256"/>
            <a:ext cx="7654835" cy="1211214"/>
          </a:xfrm>
          <a:prstGeom prst="roundRect">
            <a:avLst>
              <a:gd name="adj" fmla="val 26794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1260AC-C4ED-4A1C-990C-7218C81E0BFA}"/>
              </a:ext>
            </a:extLst>
          </p:cNvPr>
          <p:cNvSpPr/>
          <p:nvPr/>
        </p:nvSpPr>
        <p:spPr>
          <a:xfrm>
            <a:off x="4088345" y="1357968"/>
            <a:ext cx="907551" cy="961790"/>
          </a:xfrm>
          <a:prstGeom prst="roundRect">
            <a:avLst>
              <a:gd name="adj" fmla="val 24488"/>
            </a:avLst>
          </a:prstGeom>
          <a:solidFill>
            <a:srgbClr val="95C11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id-ID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19EB57-DFE4-435F-BD97-639FFAEEB288}"/>
              </a:ext>
            </a:extLst>
          </p:cNvPr>
          <p:cNvSpPr/>
          <p:nvPr/>
        </p:nvSpPr>
        <p:spPr>
          <a:xfrm>
            <a:off x="3971108" y="2731131"/>
            <a:ext cx="7654835" cy="1211214"/>
          </a:xfrm>
          <a:prstGeom prst="roundRect">
            <a:avLst>
              <a:gd name="adj" fmla="val 26794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9F468B-56F1-422E-8618-9410D016AB8E}"/>
              </a:ext>
            </a:extLst>
          </p:cNvPr>
          <p:cNvSpPr/>
          <p:nvPr/>
        </p:nvSpPr>
        <p:spPr>
          <a:xfrm>
            <a:off x="4088345" y="2855843"/>
            <a:ext cx="907551" cy="961790"/>
          </a:xfrm>
          <a:prstGeom prst="roundRect">
            <a:avLst>
              <a:gd name="adj" fmla="val 24488"/>
            </a:avLst>
          </a:prstGeom>
          <a:solidFill>
            <a:srgbClr val="95C11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id-ID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30703D5-EAA5-4327-8C64-9E8850C09A11}"/>
              </a:ext>
            </a:extLst>
          </p:cNvPr>
          <p:cNvSpPr/>
          <p:nvPr/>
        </p:nvSpPr>
        <p:spPr>
          <a:xfrm>
            <a:off x="3971108" y="4229006"/>
            <a:ext cx="7654835" cy="1211214"/>
          </a:xfrm>
          <a:prstGeom prst="roundRect">
            <a:avLst>
              <a:gd name="adj" fmla="val 26794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DA8901-39F8-4EFE-8447-AF10509212E8}"/>
              </a:ext>
            </a:extLst>
          </p:cNvPr>
          <p:cNvSpPr/>
          <p:nvPr/>
        </p:nvSpPr>
        <p:spPr>
          <a:xfrm>
            <a:off x="4088345" y="4353718"/>
            <a:ext cx="907551" cy="961790"/>
          </a:xfrm>
          <a:prstGeom prst="roundRect">
            <a:avLst>
              <a:gd name="adj" fmla="val 24488"/>
            </a:avLst>
          </a:prstGeom>
          <a:solidFill>
            <a:srgbClr val="95C11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id-ID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F69A26-0915-4D82-B0B3-4F429788CCE9}"/>
              </a:ext>
            </a:extLst>
          </p:cNvPr>
          <p:cNvSpPr/>
          <p:nvPr/>
        </p:nvSpPr>
        <p:spPr>
          <a:xfrm>
            <a:off x="5139258" y="1357968"/>
            <a:ext cx="6199302" cy="961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 directly from google trends website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E1CC36-559D-4F60-A585-BF41F75A73B1}"/>
              </a:ext>
            </a:extLst>
          </p:cNvPr>
          <p:cNvSpPr/>
          <p:nvPr/>
        </p:nvSpPr>
        <p:spPr>
          <a:xfrm>
            <a:off x="5139258" y="2855843"/>
            <a:ext cx="6199302" cy="961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google trends queries in Python</a:t>
            </a:r>
          </a:p>
          <a:p>
            <a:pPr>
              <a:buClr>
                <a:srgbClr val="006633"/>
              </a:buClr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(using 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Pytrends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package)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427CD5-FB41-411E-953F-F7871B66E4C8}"/>
              </a:ext>
            </a:extLst>
          </p:cNvPr>
          <p:cNvSpPr/>
          <p:nvPr/>
        </p:nvSpPr>
        <p:spPr>
          <a:xfrm>
            <a:off x="5139258" y="4353718"/>
            <a:ext cx="6199302" cy="961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google trends queries in R</a:t>
            </a:r>
          </a:p>
          <a:p>
            <a:pPr>
              <a:buClr>
                <a:srgbClr val="006633"/>
              </a:buClr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(using 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gtrendR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package)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96D066-3074-4459-8A98-4E1326A003CA}"/>
              </a:ext>
            </a:extLst>
          </p:cNvPr>
          <p:cNvSpPr txBox="1">
            <a:spLocks/>
          </p:cNvSpPr>
          <p:nvPr/>
        </p:nvSpPr>
        <p:spPr>
          <a:xfrm>
            <a:off x="358227" y="3204696"/>
            <a:ext cx="2721429" cy="11025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GOOGLE TRENDS DATA COLLECTION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A5485B-9953-4D01-B220-7B7952D51D19}"/>
              </a:ext>
            </a:extLst>
          </p:cNvPr>
          <p:cNvGrpSpPr/>
          <p:nvPr/>
        </p:nvGrpSpPr>
        <p:grpSpPr>
          <a:xfrm>
            <a:off x="576772" y="4527979"/>
            <a:ext cx="2382439" cy="72000"/>
            <a:chOff x="6319024" y="3528548"/>
            <a:chExt cx="2382439" cy="72000"/>
          </a:xfrm>
          <a:solidFill>
            <a:srgbClr val="008D36"/>
          </a:solidFill>
        </p:grpSpPr>
        <p:sp>
          <p:nvSpPr>
            <p:cNvPr id="22" name="Rounded Rectangle 10">
              <a:extLst>
                <a:ext uri="{FF2B5EF4-FFF2-40B4-BE49-F238E27FC236}">
                  <a16:creationId xmlns:a16="http://schemas.microsoft.com/office/drawing/2014/main" id="{565570A8-7832-46F1-B72C-A8275597092B}"/>
                </a:ext>
              </a:extLst>
            </p:cNvPr>
            <p:cNvSpPr/>
            <p:nvPr/>
          </p:nvSpPr>
          <p:spPr>
            <a:xfrm>
              <a:off x="6319024" y="3528548"/>
              <a:ext cx="2160000" cy="72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ounded Rectangle 11">
              <a:extLst>
                <a:ext uri="{FF2B5EF4-FFF2-40B4-BE49-F238E27FC236}">
                  <a16:creationId xmlns:a16="http://schemas.microsoft.com/office/drawing/2014/main" id="{725740C3-4ECB-4C76-89D1-FA118B541649}"/>
                </a:ext>
              </a:extLst>
            </p:cNvPr>
            <p:cNvSpPr/>
            <p:nvPr/>
          </p:nvSpPr>
          <p:spPr>
            <a:xfrm>
              <a:off x="8557463" y="3528548"/>
              <a:ext cx="144000" cy="72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2" name="Picture 81" descr="Logo, company name&#10;&#10;Description automatically generated">
            <a:extLst>
              <a:ext uri="{FF2B5EF4-FFF2-40B4-BE49-F238E27FC236}">
                <a16:creationId xmlns:a16="http://schemas.microsoft.com/office/drawing/2014/main" id="{3E300648-159F-421E-BA94-A06F896B1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125" y1="70667" x2="26125" y2="70667"/>
                        <a14:foregroundMark x1="45875" y1="70833" x2="45875" y2="70833"/>
                        <a14:foregroundMark x1="44250" y1="70833" x2="44250" y2="70833"/>
                        <a14:foregroundMark x1="50500" y1="68500" x2="50500" y2="68500"/>
                        <a14:foregroundMark x1="37125" y1="68667" x2="37125" y2="68667"/>
                        <a14:foregroundMark x1="54500" y1="65167" x2="54500" y2="65167"/>
                        <a14:foregroundMark x1="57250" y1="68000" x2="57250" y2="68000"/>
                        <a14:foregroundMark x1="61875" y1="68000" x2="61875" y2="68000"/>
                        <a14:foregroundMark x1="66250" y1="68167" x2="66250" y2="68167"/>
                        <a14:foregroundMark x1="68375" y1="68000" x2="68375" y2="68000"/>
                        <a14:foregroundMark x1="73250" y1="67333" x2="73250" y2="67333"/>
                      </a14:backgroundRemoval>
                    </a14:imgEffect>
                  </a14:imgLayer>
                </a14:imgProps>
              </a:ext>
            </a:extLst>
          </a:blip>
          <a:srcRect l="26768" t="26219" r="26305" b="37246"/>
          <a:stretch/>
        </p:blipFill>
        <p:spPr>
          <a:xfrm>
            <a:off x="805642" y="1942899"/>
            <a:ext cx="1888195" cy="110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3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A5F712B-A0C5-4637-9EC0-8C5EFC70303A}"/>
              </a:ext>
            </a:extLst>
          </p:cNvPr>
          <p:cNvSpPr/>
          <p:nvPr/>
        </p:nvSpPr>
        <p:spPr>
          <a:xfrm flipH="1">
            <a:off x="11218607" y="6588936"/>
            <a:ext cx="973392" cy="269064"/>
          </a:xfrm>
          <a:prstGeom prst="rect">
            <a:avLst/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9C4FB5-9DB9-40E4-A73E-9E95C8BF49C8}"/>
              </a:ext>
            </a:extLst>
          </p:cNvPr>
          <p:cNvSpPr/>
          <p:nvPr/>
        </p:nvSpPr>
        <p:spPr>
          <a:xfrm>
            <a:off x="1" y="6588936"/>
            <a:ext cx="11218606" cy="269064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66F5A80-65A1-47FB-BF5C-65A51F9E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804F8C97-E101-40C4-89C1-AF44E3E7C8C9}"/>
              </a:ext>
            </a:extLst>
          </p:cNvPr>
          <p:cNvSpPr txBox="1">
            <a:spLocks/>
          </p:cNvSpPr>
          <p:nvPr/>
        </p:nvSpPr>
        <p:spPr>
          <a:xfrm>
            <a:off x="1851255" y="294021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Download directly from google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trends website </a:t>
            </a:r>
          </a:p>
        </p:txBody>
      </p:sp>
      <p:sp>
        <p:nvSpPr>
          <p:cNvPr id="106" name="Rectangle: Top Corners Rounded 105">
            <a:extLst>
              <a:ext uri="{FF2B5EF4-FFF2-40B4-BE49-F238E27FC236}">
                <a16:creationId xmlns:a16="http://schemas.microsoft.com/office/drawing/2014/main" id="{D7E99E11-6D16-4FED-8F92-06681FF39963}"/>
              </a:ext>
            </a:extLst>
          </p:cNvPr>
          <p:cNvSpPr/>
          <p:nvPr/>
        </p:nvSpPr>
        <p:spPr>
          <a:xfrm rot="5400000">
            <a:off x="3958354" y="613644"/>
            <a:ext cx="1833463" cy="9750175"/>
          </a:xfrm>
          <a:prstGeom prst="round2SameRect">
            <a:avLst>
              <a:gd name="adj1" fmla="val 35365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8" name="Rectangle: Top Corners Rounded 107">
            <a:extLst>
              <a:ext uri="{FF2B5EF4-FFF2-40B4-BE49-F238E27FC236}">
                <a16:creationId xmlns:a16="http://schemas.microsoft.com/office/drawing/2014/main" id="{AEDEB928-047F-40EF-86EA-440B3B77030E}"/>
              </a:ext>
            </a:extLst>
          </p:cNvPr>
          <p:cNvSpPr/>
          <p:nvPr/>
        </p:nvSpPr>
        <p:spPr>
          <a:xfrm rot="5400000">
            <a:off x="71906" y="1273224"/>
            <a:ext cx="492796" cy="636607"/>
          </a:xfrm>
          <a:prstGeom prst="round2SameRect">
            <a:avLst>
              <a:gd name="adj1" fmla="val 35365"/>
              <a:gd name="adj2" fmla="val 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9" name="Rectangle: Top Corners Rounded 108">
            <a:extLst>
              <a:ext uri="{FF2B5EF4-FFF2-40B4-BE49-F238E27FC236}">
                <a16:creationId xmlns:a16="http://schemas.microsoft.com/office/drawing/2014/main" id="{D7E6822B-D3C7-40DC-B2D4-F2A0801226D9}"/>
              </a:ext>
            </a:extLst>
          </p:cNvPr>
          <p:cNvSpPr/>
          <p:nvPr/>
        </p:nvSpPr>
        <p:spPr>
          <a:xfrm rot="16200000" flipH="1">
            <a:off x="11627299" y="1273225"/>
            <a:ext cx="492796" cy="636607"/>
          </a:xfrm>
          <a:prstGeom prst="round2SameRect">
            <a:avLst>
              <a:gd name="adj1" fmla="val 35365"/>
              <a:gd name="adj2" fmla="val 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E3D4D589-DFA9-4081-8F6B-1305B2D22511}"/>
              </a:ext>
            </a:extLst>
          </p:cNvPr>
          <p:cNvSpPr/>
          <p:nvPr/>
        </p:nvSpPr>
        <p:spPr>
          <a:xfrm>
            <a:off x="181752" y="5263300"/>
            <a:ext cx="10359533" cy="70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Go to </a:t>
            </a:r>
            <a:r>
              <a:rPr lang="en-US" i="1" dirty="0">
                <a:solidFill>
                  <a:srgbClr val="006633"/>
                </a:solidFill>
                <a:hlinkClick r:id="rId3"/>
              </a:rPr>
              <a:t>https://trends.google.co.id/</a:t>
            </a:r>
            <a:r>
              <a:rPr lang="en-US" i="1" dirty="0">
                <a:solidFill>
                  <a:srgbClr val="006633"/>
                </a:solidFill>
              </a:rPr>
              <a:t> </a:t>
            </a:r>
          </a:p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Enter a search term</a:t>
            </a:r>
          </a:p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Select region, period, categories which meet our research</a:t>
            </a:r>
          </a:p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Click download button on the top right</a:t>
            </a:r>
          </a:p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We can also download interest by region, related topics, and related queries as well</a:t>
            </a:r>
          </a:p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We’ll get .csv format data</a:t>
            </a:r>
          </a:p>
          <a:p>
            <a:pPr marL="342900" indent="-342900">
              <a:buClr>
                <a:srgbClr val="006633"/>
              </a:buClr>
              <a:buAutoNum type="arabicPeriod"/>
            </a:pPr>
            <a:endParaRPr lang="en-US" i="1" dirty="0">
              <a:solidFill>
                <a:srgbClr val="006633"/>
              </a:solidFill>
            </a:endParaRPr>
          </a:p>
        </p:txBody>
      </p:sp>
      <p:pic>
        <p:nvPicPr>
          <p:cNvPr id="527" name="Picture 526" descr="Logo, company name&#10;&#10;Description automatically generated">
            <a:extLst>
              <a:ext uri="{FF2B5EF4-FFF2-40B4-BE49-F238E27FC236}">
                <a16:creationId xmlns:a16="http://schemas.microsoft.com/office/drawing/2014/main" id="{A79F21C8-0C37-4346-B588-59A058EE79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6125" y1="70667" x2="26125" y2="70667"/>
                        <a14:foregroundMark x1="45875" y1="70833" x2="45875" y2="70833"/>
                        <a14:foregroundMark x1="44250" y1="70833" x2="44250" y2="70833"/>
                        <a14:foregroundMark x1="50500" y1="68500" x2="50500" y2="68500"/>
                        <a14:foregroundMark x1="37125" y1="68667" x2="37125" y2="68667"/>
                        <a14:foregroundMark x1="54500" y1="65167" x2="54500" y2="65167"/>
                        <a14:foregroundMark x1="57250" y1="68000" x2="57250" y2="68000"/>
                        <a14:foregroundMark x1="61875" y1="68000" x2="61875" y2="68000"/>
                        <a14:foregroundMark x1="66250" y1="68167" x2="66250" y2="68167"/>
                        <a14:foregroundMark x1="68375" y1="68000" x2="68375" y2="68000"/>
                        <a14:foregroundMark x1="73250" y1="67333" x2="73250" y2="67333"/>
                      </a14:backgroundRemoval>
                    </a14:imgEffect>
                  </a14:imgLayer>
                </a14:imgProps>
              </a:ext>
            </a:extLst>
          </a:blip>
          <a:srcRect l="26768" t="26219" r="26305" b="37246"/>
          <a:stretch/>
        </p:blipFill>
        <p:spPr>
          <a:xfrm rot="529272">
            <a:off x="147629" y="249068"/>
            <a:ext cx="1380557" cy="8061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7CB408-ACBF-4CC7-B41C-C6E164D303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533" y="2302504"/>
            <a:ext cx="3693133" cy="1907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95C11F"/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943E99-AD16-45FB-B8A4-5F1EC024A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752" y="2469678"/>
            <a:ext cx="3339005" cy="15115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95C11F"/>
            </a:solidFill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08B8D-F1A9-43A5-B513-BF34114A4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7443" y="2290000"/>
            <a:ext cx="4179362" cy="2011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95C11F"/>
            </a:solidFill>
          </a:ln>
          <a:effectLst/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7A3A357-A3CE-4977-8CA0-4B5353A72903}"/>
              </a:ext>
            </a:extLst>
          </p:cNvPr>
          <p:cNvSpPr/>
          <p:nvPr/>
        </p:nvSpPr>
        <p:spPr>
          <a:xfrm>
            <a:off x="462337" y="3102796"/>
            <a:ext cx="1284270" cy="493159"/>
          </a:xfrm>
          <a:prstGeom prst="ellipse">
            <a:avLst/>
          </a:prstGeom>
          <a:noFill/>
          <a:ln w="28575">
            <a:solidFill>
              <a:srgbClr val="95C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BB4C5-9F84-4FB3-BEC5-986C245406B9}"/>
              </a:ext>
            </a:extLst>
          </p:cNvPr>
          <p:cNvSpPr txBox="1"/>
          <p:nvPr/>
        </p:nvSpPr>
        <p:spPr>
          <a:xfrm>
            <a:off x="256615" y="3539908"/>
            <a:ext cx="379993" cy="37457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ID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76564510-C783-41D3-9C16-641C92814D4A}"/>
              </a:ext>
            </a:extLst>
          </p:cNvPr>
          <p:cNvSpPr/>
          <p:nvPr/>
        </p:nvSpPr>
        <p:spPr>
          <a:xfrm>
            <a:off x="3812532" y="2589088"/>
            <a:ext cx="2095107" cy="386578"/>
          </a:xfrm>
          <a:prstGeom prst="ellipse">
            <a:avLst/>
          </a:prstGeom>
          <a:noFill/>
          <a:ln w="28575">
            <a:solidFill>
              <a:srgbClr val="95C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9" name="TextBox 528">
            <a:extLst>
              <a:ext uri="{FF2B5EF4-FFF2-40B4-BE49-F238E27FC236}">
                <a16:creationId xmlns:a16="http://schemas.microsoft.com/office/drawing/2014/main" id="{85A0C74E-C229-46AC-AE39-9F76E055B86E}"/>
              </a:ext>
            </a:extLst>
          </p:cNvPr>
          <p:cNvSpPr txBox="1"/>
          <p:nvPr/>
        </p:nvSpPr>
        <p:spPr>
          <a:xfrm>
            <a:off x="6009418" y="2624526"/>
            <a:ext cx="379993" cy="37457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ID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0" name="Oval 529">
            <a:extLst>
              <a:ext uri="{FF2B5EF4-FFF2-40B4-BE49-F238E27FC236}">
                <a16:creationId xmlns:a16="http://schemas.microsoft.com/office/drawing/2014/main" id="{82463497-8192-486B-9E0C-4C0E0C80388A}"/>
              </a:ext>
            </a:extLst>
          </p:cNvPr>
          <p:cNvSpPr/>
          <p:nvPr/>
        </p:nvSpPr>
        <p:spPr>
          <a:xfrm>
            <a:off x="6976153" y="2874113"/>
            <a:ext cx="225880" cy="261007"/>
          </a:xfrm>
          <a:prstGeom prst="ellipse">
            <a:avLst/>
          </a:prstGeom>
          <a:noFill/>
          <a:ln w="28575">
            <a:solidFill>
              <a:srgbClr val="95C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6B625D3D-B148-4D79-B7C5-C0A390A17E56}"/>
              </a:ext>
            </a:extLst>
          </p:cNvPr>
          <p:cNvSpPr txBox="1"/>
          <p:nvPr/>
        </p:nvSpPr>
        <p:spPr>
          <a:xfrm>
            <a:off x="6954490" y="2437240"/>
            <a:ext cx="379993" cy="37457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en-ID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E7B87AD9-57A2-409B-B2FA-1A738ECAC41C}"/>
              </a:ext>
            </a:extLst>
          </p:cNvPr>
          <p:cNvSpPr txBox="1"/>
          <p:nvPr/>
        </p:nvSpPr>
        <p:spPr>
          <a:xfrm>
            <a:off x="9503005" y="2401802"/>
            <a:ext cx="379993" cy="37457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en-ID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3" name="Oval 532">
            <a:extLst>
              <a:ext uri="{FF2B5EF4-FFF2-40B4-BE49-F238E27FC236}">
                <a16:creationId xmlns:a16="http://schemas.microsoft.com/office/drawing/2014/main" id="{05E84CDE-ED5E-4AEC-AA17-467F9EBD1F34}"/>
              </a:ext>
            </a:extLst>
          </p:cNvPr>
          <p:cNvSpPr/>
          <p:nvPr/>
        </p:nvSpPr>
        <p:spPr>
          <a:xfrm>
            <a:off x="11442453" y="2307512"/>
            <a:ext cx="225880" cy="261007"/>
          </a:xfrm>
          <a:prstGeom prst="ellipse">
            <a:avLst/>
          </a:prstGeom>
          <a:noFill/>
          <a:ln w="28575">
            <a:solidFill>
              <a:srgbClr val="95C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4" name="Oval 533">
            <a:extLst>
              <a:ext uri="{FF2B5EF4-FFF2-40B4-BE49-F238E27FC236}">
                <a16:creationId xmlns:a16="http://schemas.microsoft.com/office/drawing/2014/main" id="{764D9E7F-6EA6-49A5-B08D-46110F8A0A33}"/>
              </a:ext>
            </a:extLst>
          </p:cNvPr>
          <p:cNvSpPr/>
          <p:nvPr/>
        </p:nvSpPr>
        <p:spPr>
          <a:xfrm>
            <a:off x="9369517" y="3788571"/>
            <a:ext cx="225880" cy="261007"/>
          </a:xfrm>
          <a:prstGeom prst="ellipse">
            <a:avLst/>
          </a:prstGeom>
          <a:noFill/>
          <a:ln w="28575">
            <a:solidFill>
              <a:srgbClr val="95C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5" name="Oval 534">
            <a:extLst>
              <a:ext uri="{FF2B5EF4-FFF2-40B4-BE49-F238E27FC236}">
                <a16:creationId xmlns:a16="http://schemas.microsoft.com/office/drawing/2014/main" id="{5248A625-9DF2-4E8B-A4D2-7A7B3302E240}"/>
              </a:ext>
            </a:extLst>
          </p:cNvPr>
          <p:cNvSpPr/>
          <p:nvPr/>
        </p:nvSpPr>
        <p:spPr>
          <a:xfrm>
            <a:off x="11442453" y="3748789"/>
            <a:ext cx="225880" cy="261007"/>
          </a:xfrm>
          <a:prstGeom prst="ellipse">
            <a:avLst/>
          </a:prstGeom>
          <a:noFill/>
          <a:ln w="28575">
            <a:solidFill>
              <a:srgbClr val="95C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9122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A5F712B-A0C5-4637-9EC0-8C5EFC70303A}"/>
              </a:ext>
            </a:extLst>
          </p:cNvPr>
          <p:cNvSpPr/>
          <p:nvPr/>
        </p:nvSpPr>
        <p:spPr>
          <a:xfrm flipH="1">
            <a:off x="11218607" y="6588936"/>
            <a:ext cx="973392" cy="269064"/>
          </a:xfrm>
          <a:prstGeom prst="rect">
            <a:avLst/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9C4FB5-9DB9-40E4-A73E-9E95C8BF49C8}"/>
              </a:ext>
            </a:extLst>
          </p:cNvPr>
          <p:cNvSpPr/>
          <p:nvPr/>
        </p:nvSpPr>
        <p:spPr>
          <a:xfrm>
            <a:off x="1" y="6588936"/>
            <a:ext cx="11218606" cy="269064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66F5A80-65A1-47FB-BF5C-65A51F9E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804F8C97-E101-40C4-89C1-AF44E3E7C8C9}"/>
              </a:ext>
            </a:extLst>
          </p:cNvPr>
          <p:cNvSpPr txBox="1">
            <a:spLocks/>
          </p:cNvSpPr>
          <p:nvPr/>
        </p:nvSpPr>
        <p:spPr>
          <a:xfrm>
            <a:off x="1851255" y="294021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006633"/>
              </a:buClr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google trends queries in Python</a:t>
            </a:r>
          </a:p>
          <a:p>
            <a:pPr>
              <a:buClr>
                <a:srgbClr val="006633"/>
              </a:buClr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(using </a:t>
            </a:r>
            <a:r>
              <a:rPr lang="en-US" sz="3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Pytrends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package)</a:t>
            </a:r>
          </a:p>
        </p:txBody>
      </p:sp>
      <p:sp>
        <p:nvSpPr>
          <p:cNvPr id="106" name="Rectangle: Top Corners Rounded 105">
            <a:extLst>
              <a:ext uri="{FF2B5EF4-FFF2-40B4-BE49-F238E27FC236}">
                <a16:creationId xmlns:a16="http://schemas.microsoft.com/office/drawing/2014/main" id="{D7E99E11-6D16-4FED-8F92-06681FF39963}"/>
              </a:ext>
            </a:extLst>
          </p:cNvPr>
          <p:cNvSpPr/>
          <p:nvPr/>
        </p:nvSpPr>
        <p:spPr>
          <a:xfrm rot="5400000">
            <a:off x="4081645" y="736934"/>
            <a:ext cx="1586883" cy="9750175"/>
          </a:xfrm>
          <a:prstGeom prst="round2SameRect">
            <a:avLst>
              <a:gd name="adj1" fmla="val 35365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8" name="Rectangle: Top Corners Rounded 107">
            <a:extLst>
              <a:ext uri="{FF2B5EF4-FFF2-40B4-BE49-F238E27FC236}">
                <a16:creationId xmlns:a16="http://schemas.microsoft.com/office/drawing/2014/main" id="{AEDEB928-047F-40EF-86EA-440B3B77030E}"/>
              </a:ext>
            </a:extLst>
          </p:cNvPr>
          <p:cNvSpPr/>
          <p:nvPr/>
        </p:nvSpPr>
        <p:spPr>
          <a:xfrm rot="5400000">
            <a:off x="71906" y="1273224"/>
            <a:ext cx="492796" cy="636607"/>
          </a:xfrm>
          <a:prstGeom prst="round2SameRect">
            <a:avLst>
              <a:gd name="adj1" fmla="val 35365"/>
              <a:gd name="adj2" fmla="val 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9" name="Rectangle: Top Corners Rounded 108">
            <a:extLst>
              <a:ext uri="{FF2B5EF4-FFF2-40B4-BE49-F238E27FC236}">
                <a16:creationId xmlns:a16="http://schemas.microsoft.com/office/drawing/2014/main" id="{D7E6822B-D3C7-40DC-B2D4-F2A0801226D9}"/>
              </a:ext>
            </a:extLst>
          </p:cNvPr>
          <p:cNvSpPr/>
          <p:nvPr/>
        </p:nvSpPr>
        <p:spPr>
          <a:xfrm rot="16200000" flipH="1">
            <a:off x="11627299" y="1273225"/>
            <a:ext cx="492796" cy="636607"/>
          </a:xfrm>
          <a:prstGeom prst="round2SameRect">
            <a:avLst>
              <a:gd name="adj1" fmla="val 35365"/>
              <a:gd name="adj2" fmla="val 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E3D4D589-DFA9-4081-8F6B-1305B2D22511}"/>
              </a:ext>
            </a:extLst>
          </p:cNvPr>
          <p:cNvSpPr/>
          <p:nvPr/>
        </p:nvSpPr>
        <p:spPr>
          <a:xfrm>
            <a:off x="173233" y="5438356"/>
            <a:ext cx="10359533" cy="70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Do pip install </a:t>
            </a:r>
            <a:r>
              <a:rPr lang="en-US" i="1" dirty="0" err="1">
                <a:solidFill>
                  <a:srgbClr val="006633"/>
                </a:solidFill>
              </a:rPr>
              <a:t>pytrends</a:t>
            </a:r>
            <a:endParaRPr lang="en-US" i="1" dirty="0">
              <a:solidFill>
                <a:srgbClr val="006633"/>
              </a:solidFill>
            </a:endParaRPr>
          </a:p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Do some codes to get search interest over time, by region, or related queries</a:t>
            </a:r>
          </a:p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Go to </a:t>
            </a:r>
            <a:r>
              <a:rPr lang="en-US" i="1" dirty="0">
                <a:solidFill>
                  <a:srgbClr val="006633"/>
                </a:solidFill>
                <a:hlinkClick r:id="rId3"/>
              </a:rPr>
              <a:t>https://github.com/GeneralMills/pytrends</a:t>
            </a:r>
            <a:r>
              <a:rPr lang="en-US" i="1" dirty="0">
                <a:solidFill>
                  <a:srgbClr val="006633"/>
                </a:solidFill>
              </a:rPr>
              <a:t> or </a:t>
            </a:r>
            <a:r>
              <a:rPr lang="en-US" i="1" dirty="0">
                <a:solidFill>
                  <a:srgbClr val="006633"/>
                </a:solidFill>
                <a:hlinkClick r:id="rId4"/>
              </a:rPr>
              <a:t>https://pypi.org/project/pytrends/</a:t>
            </a:r>
            <a:r>
              <a:rPr lang="en-US" i="1" dirty="0">
                <a:solidFill>
                  <a:srgbClr val="006633"/>
                </a:solidFill>
              </a:rPr>
              <a:t> to get more </a:t>
            </a:r>
            <a:r>
              <a:rPr lang="en-US" i="1" dirty="0" err="1">
                <a:solidFill>
                  <a:srgbClr val="006633"/>
                </a:solidFill>
              </a:rPr>
              <a:t>pytrends</a:t>
            </a:r>
            <a:r>
              <a:rPr lang="en-US" i="1" dirty="0">
                <a:solidFill>
                  <a:srgbClr val="006633"/>
                </a:solidFill>
              </a:rPr>
              <a:t> details</a:t>
            </a:r>
          </a:p>
          <a:p>
            <a:pPr marL="342900" indent="-342900">
              <a:buClr>
                <a:srgbClr val="006633"/>
              </a:buClr>
              <a:buAutoNum type="arabicPeriod"/>
            </a:pPr>
            <a:endParaRPr lang="en-US" i="1" dirty="0">
              <a:solidFill>
                <a:srgbClr val="006633"/>
              </a:solidFill>
            </a:endParaRPr>
          </a:p>
        </p:txBody>
      </p:sp>
      <p:pic>
        <p:nvPicPr>
          <p:cNvPr id="527" name="Picture 526" descr="Logo, company name&#10;&#10;Description automatically generated">
            <a:extLst>
              <a:ext uri="{FF2B5EF4-FFF2-40B4-BE49-F238E27FC236}">
                <a16:creationId xmlns:a16="http://schemas.microsoft.com/office/drawing/2014/main" id="{A79F21C8-0C37-4346-B588-59A058EE79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6125" y1="70667" x2="26125" y2="70667"/>
                        <a14:foregroundMark x1="45875" y1="70833" x2="45875" y2="70833"/>
                        <a14:foregroundMark x1="44250" y1="70833" x2="44250" y2="70833"/>
                        <a14:foregroundMark x1="50500" y1="68500" x2="50500" y2="68500"/>
                        <a14:foregroundMark x1="37125" y1="68667" x2="37125" y2="68667"/>
                        <a14:foregroundMark x1="54500" y1="65167" x2="54500" y2="65167"/>
                        <a14:foregroundMark x1="57250" y1="68000" x2="57250" y2="68000"/>
                        <a14:foregroundMark x1="61875" y1="68000" x2="61875" y2="68000"/>
                        <a14:foregroundMark x1="66250" y1="68167" x2="66250" y2="68167"/>
                        <a14:foregroundMark x1="68375" y1="68000" x2="68375" y2="68000"/>
                        <a14:foregroundMark x1="73250" y1="67333" x2="73250" y2="67333"/>
                      </a14:backgroundRemoval>
                    </a14:imgEffect>
                  </a14:imgLayer>
                </a14:imgProps>
              </a:ext>
            </a:extLst>
          </a:blip>
          <a:srcRect l="26768" t="26219" r="26305" b="37246"/>
          <a:stretch/>
        </p:blipFill>
        <p:spPr>
          <a:xfrm rot="529272">
            <a:off x="147629" y="249068"/>
            <a:ext cx="1380557" cy="8061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D28CBB-0D00-4BDC-90E0-312DA48DA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4311" y="1603455"/>
            <a:ext cx="6806458" cy="30626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95C11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91600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A5F712B-A0C5-4637-9EC0-8C5EFC70303A}"/>
              </a:ext>
            </a:extLst>
          </p:cNvPr>
          <p:cNvSpPr/>
          <p:nvPr/>
        </p:nvSpPr>
        <p:spPr>
          <a:xfrm flipH="1">
            <a:off x="11218607" y="6588936"/>
            <a:ext cx="973392" cy="269064"/>
          </a:xfrm>
          <a:prstGeom prst="rect">
            <a:avLst/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9C4FB5-9DB9-40E4-A73E-9E95C8BF49C8}"/>
              </a:ext>
            </a:extLst>
          </p:cNvPr>
          <p:cNvSpPr/>
          <p:nvPr/>
        </p:nvSpPr>
        <p:spPr>
          <a:xfrm>
            <a:off x="1" y="6588936"/>
            <a:ext cx="11218606" cy="269064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66F5A80-65A1-47FB-BF5C-65A51F9E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804F8C97-E101-40C4-89C1-AF44E3E7C8C9}"/>
              </a:ext>
            </a:extLst>
          </p:cNvPr>
          <p:cNvSpPr txBox="1">
            <a:spLocks/>
          </p:cNvSpPr>
          <p:nvPr/>
        </p:nvSpPr>
        <p:spPr>
          <a:xfrm>
            <a:off x="1851255" y="294021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006633"/>
              </a:buClr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google trends queries in R</a:t>
            </a:r>
          </a:p>
          <a:p>
            <a:pPr>
              <a:buClr>
                <a:srgbClr val="006633"/>
              </a:buClr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(using </a:t>
            </a:r>
            <a:r>
              <a:rPr lang="en-US" sz="3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gtrendR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package)</a:t>
            </a:r>
          </a:p>
        </p:txBody>
      </p:sp>
      <p:sp>
        <p:nvSpPr>
          <p:cNvPr id="106" name="Rectangle: Top Corners Rounded 105">
            <a:extLst>
              <a:ext uri="{FF2B5EF4-FFF2-40B4-BE49-F238E27FC236}">
                <a16:creationId xmlns:a16="http://schemas.microsoft.com/office/drawing/2014/main" id="{D7E99E11-6D16-4FED-8F92-06681FF39963}"/>
              </a:ext>
            </a:extLst>
          </p:cNvPr>
          <p:cNvSpPr/>
          <p:nvPr/>
        </p:nvSpPr>
        <p:spPr>
          <a:xfrm rot="5400000">
            <a:off x="4215208" y="603370"/>
            <a:ext cx="1586883" cy="10017304"/>
          </a:xfrm>
          <a:prstGeom prst="round2SameRect">
            <a:avLst>
              <a:gd name="adj1" fmla="val 35365"/>
              <a:gd name="adj2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8" name="Rectangle: Top Corners Rounded 107">
            <a:extLst>
              <a:ext uri="{FF2B5EF4-FFF2-40B4-BE49-F238E27FC236}">
                <a16:creationId xmlns:a16="http://schemas.microsoft.com/office/drawing/2014/main" id="{AEDEB928-047F-40EF-86EA-440B3B77030E}"/>
              </a:ext>
            </a:extLst>
          </p:cNvPr>
          <p:cNvSpPr/>
          <p:nvPr/>
        </p:nvSpPr>
        <p:spPr>
          <a:xfrm rot="5400000">
            <a:off x="71906" y="1273224"/>
            <a:ext cx="492796" cy="636607"/>
          </a:xfrm>
          <a:prstGeom prst="round2SameRect">
            <a:avLst>
              <a:gd name="adj1" fmla="val 35365"/>
              <a:gd name="adj2" fmla="val 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9" name="Rectangle: Top Corners Rounded 108">
            <a:extLst>
              <a:ext uri="{FF2B5EF4-FFF2-40B4-BE49-F238E27FC236}">
                <a16:creationId xmlns:a16="http://schemas.microsoft.com/office/drawing/2014/main" id="{D7E6822B-D3C7-40DC-B2D4-F2A0801226D9}"/>
              </a:ext>
            </a:extLst>
          </p:cNvPr>
          <p:cNvSpPr/>
          <p:nvPr/>
        </p:nvSpPr>
        <p:spPr>
          <a:xfrm rot="16200000" flipH="1">
            <a:off x="11627299" y="1273225"/>
            <a:ext cx="492796" cy="636607"/>
          </a:xfrm>
          <a:prstGeom prst="round2SameRect">
            <a:avLst>
              <a:gd name="adj1" fmla="val 35365"/>
              <a:gd name="adj2" fmla="val 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E3D4D589-DFA9-4081-8F6B-1305B2D22511}"/>
              </a:ext>
            </a:extLst>
          </p:cNvPr>
          <p:cNvSpPr/>
          <p:nvPr/>
        </p:nvSpPr>
        <p:spPr>
          <a:xfrm>
            <a:off x="181753" y="5211930"/>
            <a:ext cx="9835550" cy="70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Do </a:t>
            </a:r>
            <a:r>
              <a:rPr lang="en-US" i="1" dirty="0" err="1">
                <a:solidFill>
                  <a:srgbClr val="006633"/>
                </a:solidFill>
              </a:rPr>
              <a:t>Install.packages</a:t>
            </a:r>
            <a:r>
              <a:rPr lang="en-US" i="1" dirty="0">
                <a:solidFill>
                  <a:srgbClr val="006633"/>
                </a:solidFill>
              </a:rPr>
              <a:t>(“</a:t>
            </a:r>
            <a:r>
              <a:rPr lang="en-US" i="1" dirty="0" err="1">
                <a:solidFill>
                  <a:srgbClr val="006633"/>
                </a:solidFill>
              </a:rPr>
              <a:t>gtrendsR</a:t>
            </a:r>
            <a:r>
              <a:rPr lang="en-US" i="1" dirty="0">
                <a:solidFill>
                  <a:srgbClr val="006633"/>
                </a:solidFill>
              </a:rPr>
              <a:t>”)</a:t>
            </a:r>
          </a:p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Do some codes to get search interest over time, by region, or related queries</a:t>
            </a:r>
          </a:p>
          <a:p>
            <a:pPr marL="342900" indent="-342900">
              <a:buClr>
                <a:srgbClr val="006633"/>
              </a:buClr>
              <a:buAutoNum type="arabicPeriod"/>
            </a:pPr>
            <a:r>
              <a:rPr lang="en-US" i="1" dirty="0">
                <a:solidFill>
                  <a:srgbClr val="006633"/>
                </a:solidFill>
              </a:rPr>
              <a:t>Go to </a:t>
            </a:r>
            <a:r>
              <a:rPr lang="en-US" i="1" dirty="0">
                <a:solidFill>
                  <a:srgbClr val="006633"/>
                </a:solidFill>
                <a:hlinkClick r:id="rId3"/>
              </a:rPr>
              <a:t>https://cran.r-project.org/web/packages/gtrendsR/gtrendsR.pdf</a:t>
            </a:r>
            <a:r>
              <a:rPr lang="en-US" i="1" dirty="0">
                <a:solidFill>
                  <a:srgbClr val="006633"/>
                </a:solidFill>
              </a:rPr>
              <a:t> to get more </a:t>
            </a:r>
            <a:r>
              <a:rPr lang="en-US" i="1" dirty="0" err="1">
                <a:solidFill>
                  <a:srgbClr val="006633"/>
                </a:solidFill>
              </a:rPr>
              <a:t>gtrendsR</a:t>
            </a:r>
            <a:r>
              <a:rPr lang="en-US" i="1" dirty="0">
                <a:solidFill>
                  <a:srgbClr val="006633"/>
                </a:solidFill>
              </a:rPr>
              <a:t> details </a:t>
            </a:r>
          </a:p>
        </p:txBody>
      </p:sp>
      <p:pic>
        <p:nvPicPr>
          <p:cNvPr id="527" name="Picture 526" descr="Logo, company name&#10;&#10;Description automatically generated">
            <a:extLst>
              <a:ext uri="{FF2B5EF4-FFF2-40B4-BE49-F238E27FC236}">
                <a16:creationId xmlns:a16="http://schemas.microsoft.com/office/drawing/2014/main" id="{A79F21C8-0C37-4346-B588-59A058EE79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6125" y1="70667" x2="26125" y2="70667"/>
                        <a14:foregroundMark x1="45875" y1="70833" x2="45875" y2="70833"/>
                        <a14:foregroundMark x1="44250" y1="70833" x2="44250" y2="70833"/>
                        <a14:foregroundMark x1="50500" y1="68500" x2="50500" y2="68500"/>
                        <a14:foregroundMark x1="37125" y1="68667" x2="37125" y2="68667"/>
                        <a14:foregroundMark x1="54500" y1="65167" x2="54500" y2="65167"/>
                        <a14:foregroundMark x1="57250" y1="68000" x2="57250" y2="68000"/>
                        <a14:foregroundMark x1="61875" y1="68000" x2="61875" y2="68000"/>
                        <a14:foregroundMark x1="66250" y1="68167" x2="66250" y2="68167"/>
                        <a14:foregroundMark x1="68375" y1="68000" x2="68375" y2="68000"/>
                        <a14:foregroundMark x1="73250" y1="67333" x2="73250" y2="67333"/>
                      </a14:backgroundRemoval>
                    </a14:imgEffect>
                  </a14:imgLayer>
                </a14:imgProps>
              </a:ext>
            </a:extLst>
          </a:blip>
          <a:srcRect l="26768" t="26219" r="26305" b="37246"/>
          <a:stretch/>
        </p:blipFill>
        <p:spPr>
          <a:xfrm rot="529272">
            <a:off x="147629" y="249068"/>
            <a:ext cx="1380557" cy="806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722F85-0625-4674-8660-9BAE9E3E4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583" y="1467737"/>
            <a:ext cx="5595578" cy="3178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95C11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47243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A5F712B-A0C5-4637-9EC0-8C5EFC70303A}"/>
              </a:ext>
            </a:extLst>
          </p:cNvPr>
          <p:cNvSpPr/>
          <p:nvPr/>
        </p:nvSpPr>
        <p:spPr>
          <a:xfrm flipH="1">
            <a:off x="11218607" y="6588936"/>
            <a:ext cx="973392" cy="269064"/>
          </a:xfrm>
          <a:prstGeom prst="rect">
            <a:avLst/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9C4FB5-9DB9-40E4-A73E-9E95C8BF49C8}"/>
              </a:ext>
            </a:extLst>
          </p:cNvPr>
          <p:cNvSpPr/>
          <p:nvPr/>
        </p:nvSpPr>
        <p:spPr>
          <a:xfrm>
            <a:off x="1" y="6588936"/>
            <a:ext cx="11218606" cy="269064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66F5A80-65A1-47FB-BF5C-65A51F9E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804F8C97-E101-40C4-89C1-AF44E3E7C8C9}"/>
              </a:ext>
            </a:extLst>
          </p:cNvPr>
          <p:cNvSpPr txBox="1">
            <a:spLocks/>
          </p:cNvSpPr>
          <p:nvPr/>
        </p:nvSpPr>
        <p:spPr>
          <a:xfrm>
            <a:off x="1851255" y="294021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rgbClr val="006633"/>
              </a:buClr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google trends queries in R</a:t>
            </a:r>
          </a:p>
          <a:p>
            <a:pPr>
              <a:buClr>
                <a:srgbClr val="006633"/>
              </a:buClr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(using </a:t>
            </a:r>
            <a:r>
              <a:rPr lang="en-US" sz="3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gtrendR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package)</a:t>
            </a:r>
          </a:p>
        </p:txBody>
      </p:sp>
      <p:sp>
        <p:nvSpPr>
          <p:cNvPr id="108" name="Rectangle: Top Corners Rounded 107">
            <a:extLst>
              <a:ext uri="{FF2B5EF4-FFF2-40B4-BE49-F238E27FC236}">
                <a16:creationId xmlns:a16="http://schemas.microsoft.com/office/drawing/2014/main" id="{AEDEB928-047F-40EF-86EA-440B3B77030E}"/>
              </a:ext>
            </a:extLst>
          </p:cNvPr>
          <p:cNvSpPr/>
          <p:nvPr/>
        </p:nvSpPr>
        <p:spPr>
          <a:xfrm rot="5400000">
            <a:off x="71906" y="1273224"/>
            <a:ext cx="492796" cy="636607"/>
          </a:xfrm>
          <a:prstGeom prst="round2SameRect">
            <a:avLst>
              <a:gd name="adj1" fmla="val 35365"/>
              <a:gd name="adj2" fmla="val 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9" name="Rectangle: Top Corners Rounded 108">
            <a:extLst>
              <a:ext uri="{FF2B5EF4-FFF2-40B4-BE49-F238E27FC236}">
                <a16:creationId xmlns:a16="http://schemas.microsoft.com/office/drawing/2014/main" id="{D7E6822B-D3C7-40DC-B2D4-F2A0801226D9}"/>
              </a:ext>
            </a:extLst>
          </p:cNvPr>
          <p:cNvSpPr/>
          <p:nvPr/>
        </p:nvSpPr>
        <p:spPr>
          <a:xfrm rot="16200000" flipH="1">
            <a:off x="11627299" y="1273225"/>
            <a:ext cx="492796" cy="636607"/>
          </a:xfrm>
          <a:prstGeom prst="round2SameRect">
            <a:avLst>
              <a:gd name="adj1" fmla="val 35365"/>
              <a:gd name="adj2" fmla="val 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527" name="Picture 526" descr="Logo, company name&#10;&#10;Description automatically generated">
            <a:extLst>
              <a:ext uri="{FF2B5EF4-FFF2-40B4-BE49-F238E27FC236}">
                <a16:creationId xmlns:a16="http://schemas.microsoft.com/office/drawing/2014/main" id="{A79F21C8-0C37-4346-B588-59A058EE7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125" y1="70667" x2="26125" y2="70667"/>
                        <a14:foregroundMark x1="45875" y1="70833" x2="45875" y2="70833"/>
                        <a14:foregroundMark x1="44250" y1="70833" x2="44250" y2="70833"/>
                        <a14:foregroundMark x1="50500" y1="68500" x2="50500" y2="68500"/>
                        <a14:foregroundMark x1="37125" y1="68667" x2="37125" y2="68667"/>
                        <a14:foregroundMark x1="54500" y1="65167" x2="54500" y2="65167"/>
                        <a14:foregroundMark x1="57250" y1="68000" x2="57250" y2="68000"/>
                        <a14:foregroundMark x1="61875" y1="68000" x2="61875" y2="68000"/>
                        <a14:foregroundMark x1="66250" y1="68167" x2="66250" y2="68167"/>
                        <a14:foregroundMark x1="68375" y1="68000" x2="68375" y2="68000"/>
                        <a14:foregroundMark x1="73250" y1="67333" x2="73250" y2="67333"/>
                      </a14:backgroundRemoval>
                    </a14:imgEffect>
                  </a14:imgLayer>
                </a14:imgProps>
              </a:ext>
            </a:extLst>
          </a:blip>
          <a:srcRect l="26768" t="26219" r="26305" b="37246"/>
          <a:stretch/>
        </p:blipFill>
        <p:spPr>
          <a:xfrm rot="529272">
            <a:off x="147629" y="249068"/>
            <a:ext cx="1380557" cy="8061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B78C9B-8D80-4077-A936-FB99D5FE4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54" y="2518413"/>
            <a:ext cx="5974462" cy="2955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95C11F"/>
            </a:solidFill>
          </a:ln>
          <a:effectLst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43F7524-EA77-452F-AB44-FD955B5DFD00}"/>
              </a:ext>
            </a:extLst>
          </p:cNvPr>
          <p:cNvSpPr/>
          <p:nvPr/>
        </p:nvSpPr>
        <p:spPr>
          <a:xfrm>
            <a:off x="659745" y="1228948"/>
            <a:ext cx="545747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2400" b="1" dirty="0">
                <a:solidFill>
                  <a:srgbClr val="008D36"/>
                </a:solidFill>
              </a:rPr>
              <a:t>Some Arguments in </a:t>
            </a:r>
            <a:r>
              <a:rPr lang="en-US" sz="2400" b="1" dirty="0" err="1">
                <a:solidFill>
                  <a:srgbClr val="008D36"/>
                </a:solidFill>
              </a:rPr>
              <a:t>gtrends</a:t>
            </a:r>
            <a:r>
              <a:rPr lang="en-US" sz="2400" b="1" dirty="0">
                <a:solidFill>
                  <a:srgbClr val="008D36"/>
                </a:solidFill>
              </a:rPr>
              <a:t>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3D49D-0726-413A-A649-4178EB5FC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5442" y="2518413"/>
            <a:ext cx="5324422" cy="2971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95C11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94572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66F5A80-65A1-47FB-BF5C-65A51F9E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152540-E0DF-4397-B729-31699D2E0A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21076" b="14499"/>
          <a:stretch/>
        </p:blipFill>
        <p:spPr>
          <a:xfrm>
            <a:off x="346200" y="297948"/>
            <a:ext cx="11953392" cy="581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5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616700" y="6278084"/>
            <a:ext cx="1237558" cy="579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05265" y="2492990"/>
            <a:ext cx="5046895" cy="120032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7200" b="1" i="1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  <a:endParaRPr lang="id-ID" sz="7200" b="1" i="1" dirty="0">
              <a:solidFill>
                <a:srgbClr val="0066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93EC0F-BD0C-4702-8FE3-2395147C89FB}"/>
              </a:ext>
            </a:extLst>
          </p:cNvPr>
          <p:cNvGrpSpPr/>
          <p:nvPr/>
        </p:nvGrpSpPr>
        <p:grpSpPr>
          <a:xfrm>
            <a:off x="5883149" y="3749296"/>
            <a:ext cx="5184000" cy="72000"/>
            <a:chOff x="6319024" y="3528548"/>
            <a:chExt cx="2992039" cy="72000"/>
          </a:xfrm>
          <a:solidFill>
            <a:srgbClr val="006633"/>
          </a:solidFill>
        </p:grpSpPr>
        <p:sp>
          <p:nvSpPr>
            <p:cNvPr id="25" name="Rounded Rectangle 5">
              <a:extLst>
                <a:ext uri="{FF2B5EF4-FFF2-40B4-BE49-F238E27FC236}">
                  <a16:creationId xmlns:a16="http://schemas.microsoft.com/office/drawing/2014/main" id="{DBE1B1F1-7AD9-4198-8528-222AEC47EF71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6" name="Rounded Rectangle 6">
              <a:extLst>
                <a:ext uri="{FF2B5EF4-FFF2-40B4-BE49-F238E27FC236}">
                  <a16:creationId xmlns:a16="http://schemas.microsoft.com/office/drawing/2014/main" id="{B56673C4-4CCF-4F43-BFB6-594CDD7B5357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741C201-667C-456F-A579-EE5207A155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822" y="-111955"/>
            <a:ext cx="3271583" cy="1108128"/>
          </a:xfrm>
          <a:prstGeom prst="rect">
            <a:avLst/>
          </a:prstGeom>
        </p:spPr>
      </p:pic>
      <p:grpSp>
        <p:nvGrpSpPr>
          <p:cNvPr id="30" name="组合 5">
            <a:extLst>
              <a:ext uri="{FF2B5EF4-FFF2-40B4-BE49-F238E27FC236}">
                <a16:creationId xmlns:a16="http://schemas.microsoft.com/office/drawing/2014/main" id="{4406C8A0-0DB4-4F41-BF40-18FF4992A070}"/>
              </a:ext>
            </a:extLst>
          </p:cNvPr>
          <p:cNvGrpSpPr/>
          <p:nvPr/>
        </p:nvGrpSpPr>
        <p:grpSpPr>
          <a:xfrm rot="10800000">
            <a:off x="10687137" y="6574419"/>
            <a:ext cx="1350026" cy="170023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31" name="椭圆 6">
              <a:extLst>
                <a:ext uri="{FF2B5EF4-FFF2-40B4-BE49-F238E27FC236}">
                  <a16:creationId xmlns:a16="http://schemas.microsoft.com/office/drawing/2014/main" id="{141F7A34-5B17-4414-B59C-5CA6B432A303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" name="椭圆 7">
              <a:extLst>
                <a:ext uri="{FF2B5EF4-FFF2-40B4-BE49-F238E27FC236}">
                  <a16:creationId xmlns:a16="http://schemas.microsoft.com/office/drawing/2014/main" id="{81C150AB-B466-44C8-AAFB-0F1C67E77C6C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椭圆 8">
              <a:extLst>
                <a:ext uri="{FF2B5EF4-FFF2-40B4-BE49-F238E27FC236}">
                  <a16:creationId xmlns:a16="http://schemas.microsoft.com/office/drawing/2014/main" id="{43D31806-5BEF-4009-92FD-E1C1755C8156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椭圆 9">
              <a:extLst>
                <a:ext uri="{FF2B5EF4-FFF2-40B4-BE49-F238E27FC236}">
                  <a16:creationId xmlns:a16="http://schemas.microsoft.com/office/drawing/2014/main" id="{595A823D-314A-4E8F-9875-25F523413223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椭圆 10">
              <a:extLst>
                <a:ext uri="{FF2B5EF4-FFF2-40B4-BE49-F238E27FC236}">
                  <a16:creationId xmlns:a16="http://schemas.microsoft.com/office/drawing/2014/main" id="{B50856EE-B4C3-431B-BCD7-74F8C6BDBCB4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0" name="Picture Placeholder 19" descr="Chart, bubble chart&#10;&#10;Description automatically generated">
            <a:extLst>
              <a:ext uri="{FF2B5EF4-FFF2-40B4-BE49-F238E27FC236}">
                <a16:creationId xmlns:a16="http://schemas.microsoft.com/office/drawing/2014/main" id="{755984DF-8A18-46B2-98BB-AB1797C04A6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t="14530" b="14530"/>
          <a:stretch>
            <a:fillRect/>
          </a:stretch>
        </p:blipFill>
        <p:spPr/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B040857-C0E9-40B9-A2EE-1E4447F5D679}"/>
              </a:ext>
            </a:extLst>
          </p:cNvPr>
          <p:cNvSpPr txBox="1"/>
          <p:nvPr/>
        </p:nvSpPr>
        <p:spPr>
          <a:xfrm>
            <a:off x="2854626" y="6581001"/>
            <a:ext cx="1972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Picture : 4kwallpapers.com</a:t>
            </a:r>
            <a:endParaRPr lang="en-ID" sz="12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297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E62529-57F4-4726-9868-0788D678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2</a:t>
            </a:fld>
            <a:endParaRPr lang="en-AU" b="1" dirty="0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3D90E55C-371A-4F27-805D-C48AA855220A}"/>
              </a:ext>
            </a:extLst>
          </p:cNvPr>
          <p:cNvSpPr/>
          <p:nvPr/>
        </p:nvSpPr>
        <p:spPr>
          <a:xfrm>
            <a:off x="1032756" y="6570607"/>
            <a:ext cx="2877328" cy="28739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D010597-9516-4AC5-A578-BCBC5F94F328}"/>
              </a:ext>
            </a:extLst>
          </p:cNvPr>
          <p:cNvSpPr/>
          <p:nvPr/>
        </p:nvSpPr>
        <p:spPr>
          <a:xfrm flipV="1">
            <a:off x="1032756" y="-2"/>
            <a:ext cx="2877328" cy="28739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12" name="组合 5">
            <a:extLst>
              <a:ext uri="{FF2B5EF4-FFF2-40B4-BE49-F238E27FC236}">
                <a16:creationId xmlns:a16="http://schemas.microsoft.com/office/drawing/2014/main" id="{6CCF391C-4045-4E4D-8402-C4D04C1AD269}"/>
              </a:ext>
            </a:extLst>
          </p:cNvPr>
          <p:cNvGrpSpPr/>
          <p:nvPr/>
        </p:nvGrpSpPr>
        <p:grpSpPr>
          <a:xfrm rot="10800000">
            <a:off x="10603535" y="232174"/>
            <a:ext cx="1383390" cy="174225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13" name="椭圆 6">
              <a:extLst>
                <a:ext uri="{FF2B5EF4-FFF2-40B4-BE49-F238E27FC236}">
                  <a16:creationId xmlns:a16="http://schemas.microsoft.com/office/drawing/2014/main" id="{C4785C2A-4A14-494B-8A3B-1D2DF2F145AB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7">
              <a:extLst>
                <a:ext uri="{FF2B5EF4-FFF2-40B4-BE49-F238E27FC236}">
                  <a16:creationId xmlns:a16="http://schemas.microsoft.com/office/drawing/2014/main" id="{B43CAD60-8691-47CA-8C9C-0E05B92FDE8E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8">
              <a:extLst>
                <a:ext uri="{FF2B5EF4-FFF2-40B4-BE49-F238E27FC236}">
                  <a16:creationId xmlns:a16="http://schemas.microsoft.com/office/drawing/2014/main" id="{0817D895-1142-42F5-8673-EB92DCB23B29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9">
              <a:extLst>
                <a:ext uri="{FF2B5EF4-FFF2-40B4-BE49-F238E27FC236}">
                  <a16:creationId xmlns:a16="http://schemas.microsoft.com/office/drawing/2014/main" id="{EA559532-7280-499C-A571-DD3D6D7E8986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0">
              <a:extLst>
                <a:ext uri="{FF2B5EF4-FFF2-40B4-BE49-F238E27FC236}">
                  <a16:creationId xmlns:a16="http://schemas.microsoft.com/office/drawing/2014/main" id="{7DD9C4EF-2571-4B91-AE4D-6877338FFEE3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1A0576-C48A-4E10-9231-884C90A1D8C6}"/>
              </a:ext>
            </a:extLst>
          </p:cNvPr>
          <p:cNvGrpSpPr/>
          <p:nvPr/>
        </p:nvGrpSpPr>
        <p:grpSpPr>
          <a:xfrm>
            <a:off x="4754236" y="1353761"/>
            <a:ext cx="7020538" cy="1232146"/>
            <a:chOff x="4409462" y="682932"/>
            <a:chExt cx="7020538" cy="1232146"/>
          </a:xfrm>
        </p:grpSpPr>
        <p:sp>
          <p:nvSpPr>
            <p:cNvPr id="19" name="Rounded Rectangle 91">
              <a:extLst>
                <a:ext uri="{FF2B5EF4-FFF2-40B4-BE49-F238E27FC236}">
                  <a16:creationId xmlns:a16="http://schemas.microsoft.com/office/drawing/2014/main" id="{3087EB38-ABC6-4FC6-8E10-316FC6E73325}"/>
                </a:ext>
              </a:extLst>
            </p:cNvPr>
            <p:cNvSpPr/>
            <p:nvPr/>
          </p:nvSpPr>
          <p:spPr>
            <a:xfrm>
              <a:off x="4780970" y="682932"/>
              <a:ext cx="6649030" cy="123214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5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0F5855-9884-479F-8811-87A7FF99EC9B}"/>
                </a:ext>
              </a:extLst>
            </p:cNvPr>
            <p:cNvSpPr/>
            <p:nvPr/>
          </p:nvSpPr>
          <p:spPr>
            <a:xfrm>
              <a:off x="5282695" y="1058940"/>
              <a:ext cx="5799770" cy="480131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sv-SE" sz="2800" dirty="0">
                  <a:solidFill>
                    <a:srgbClr val="005F2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WHAT IS GOOGLE TRENDS?</a:t>
              </a:r>
            </a:p>
          </p:txBody>
        </p:sp>
        <p:sp>
          <p:nvSpPr>
            <p:cNvPr id="21" name="矩形 10">
              <a:extLst>
                <a:ext uri="{FF2B5EF4-FFF2-40B4-BE49-F238E27FC236}">
                  <a16:creationId xmlns:a16="http://schemas.microsoft.com/office/drawing/2014/main" id="{23051574-316E-4B09-9265-6C69A5B79776}"/>
                </a:ext>
              </a:extLst>
            </p:cNvPr>
            <p:cNvSpPr/>
            <p:nvPr/>
          </p:nvSpPr>
          <p:spPr>
            <a:xfrm>
              <a:off x="4409462" y="927498"/>
              <a:ext cx="743014" cy="743014"/>
            </a:xfrm>
            <a:prstGeom prst="roundRect">
              <a:avLst/>
            </a:prstGeom>
            <a:solidFill>
              <a:srgbClr val="006633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anose="020B0503020204020204" charset="-122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360B8CD-EC94-4496-B803-238C6960AEBC}"/>
              </a:ext>
            </a:extLst>
          </p:cNvPr>
          <p:cNvGrpSpPr/>
          <p:nvPr/>
        </p:nvGrpSpPr>
        <p:grpSpPr>
          <a:xfrm>
            <a:off x="4754236" y="2729608"/>
            <a:ext cx="7020538" cy="1232146"/>
            <a:chOff x="4409462" y="682932"/>
            <a:chExt cx="7020538" cy="1232146"/>
          </a:xfrm>
        </p:grpSpPr>
        <p:sp>
          <p:nvSpPr>
            <p:cNvPr id="27" name="Rounded Rectangle 91">
              <a:extLst>
                <a:ext uri="{FF2B5EF4-FFF2-40B4-BE49-F238E27FC236}">
                  <a16:creationId xmlns:a16="http://schemas.microsoft.com/office/drawing/2014/main" id="{60F4837D-4A4A-445E-8F2B-CC4C3CCC6249}"/>
                </a:ext>
              </a:extLst>
            </p:cNvPr>
            <p:cNvSpPr/>
            <p:nvPr/>
          </p:nvSpPr>
          <p:spPr>
            <a:xfrm>
              <a:off x="4780970" y="682932"/>
              <a:ext cx="6649030" cy="123214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5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14AAA65-4C58-43E0-B288-795E5B2B34FC}"/>
                </a:ext>
              </a:extLst>
            </p:cNvPr>
            <p:cNvSpPr/>
            <p:nvPr/>
          </p:nvSpPr>
          <p:spPr>
            <a:xfrm>
              <a:off x="5282694" y="773318"/>
              <a:ext cx="6057165" cy="1126462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lvl="0" defTabSz="1066800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sv-SE" sz="2800" dirty="0">
                  <a:solidFill>
                    <a:srgbClr val="005F2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GOOGLE TRENDS IMPLEMENTATION IN BIG DATA ANALYSIS </a:t>
              </a:r>
            </a:p>
            <a:p>
              <a:pPr lvl="0" defTabSz="1066800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sv-SE" sz="2800" dirty="0">
                  <a:solidFill>
                    <a:srgbClr val="005F2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(SOME EXAMPLES)</a:t>
              </a:r>
            </a:p>
          </p:txBody>
        </p:sp>
        <p:sp>
          <p:nvSpPr>
            <p:cNvPr id="29" name="矩形 10">
              <a:extLst>
                <a:ext uri="{FF2B5EF4-FFF2-40B4-BE49-F238E27FC236}">
                  <a16:creationId xmlns:a16="http://schemas.microsoft.com/office/drawing/2014/main" id="{1057C714-ECF7-42BD-A8F7-A64AD9B2DE2F}"/>
                </a:ext>
              </a:extLst>
            </p:cNvPr>
            <p:cNvSpPr/>
            <p:nvPr/>
          </p:nvSpPr>
          <p:spPr>
            <a:xfrm>
              <a:off x="4409462" y="927498"/>
              <a:ext cx="743014" cy="743014"/>
            </a:xfrm>
            <a:prstGeom prst="roundRect">
              <a:avLst/>
            </a:prstGeom>
            <a:solidFill>
              <a:srgbClr val="006633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anose="020B0503020204020204" charset="-122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5402558-5A58-4C66-A311-D2CA705CB07D}"/>
              </a:ext>
            </a:extLst>
          </p:cNvPr>
          <p:cNvGrpSpPr/>
          <p:nvPr/>
        </p:nvGrpSpPr>
        <p:grpSpPr>
          <a:xfrm>
            <a:off x="4736025" y="4093665"/>
            <a:ext cx="7020538" cy="1255728"/>
            <a:chOff x="4409462" y="671142"/>
            <a:chExt cx="7020538" cy="1255728"/>
          </a:xfrm>
        </p:grpSpPr>
        <p:sp>
          <p:nvSpPr>
            <p:cNvPr id="31" name="Rounded Rectangle 91">
              <a:extLst>
                <a:ext uri="{FF2B5EF4-FFF2-40B4-BE49-F238E27FC236}">
                  <a16:creationId xmlns:a16="http://schemas.microsoft.com/office/drawing/2014/main" id="{9091632F-8362-43EC-9C16-9F40828C552D}"/>
                </a:ext>
              </a:extLst>
            </p:cNvPr>
            <p:cNvSpPr/>
            <p:nvPr/>
          </p:nvSpPr>
          <p:spPr>
            <a:xfrm>
              <a:off x="4780970" y="682932"/>
              <a:ext cx="6649030" cy="123214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5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2E9ACD-5C75-4C61-A712-AA71D3EE7918}"/>
                </a:ext>
              </a:extLst>
            </p:cNvPr>
            <p:cNvSpPr/>
            <p:nvPr/>
          </p:nvSpPr>
          <p:spPr>
            <a:xfrm>
              <a:off x="5282695" y="671142"/>
              <a:ext cx="5799770" cy="1255728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lvl="0" defTabSz="106680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sv-SE" sz="2800" dirty="0">
                  <a:solidFill>
                    <a:srgbClr val="005F2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HOW TO COLLECT AND ANALYZE GOOGLE TRENDS  </a:t>
              </a:r>
            </a:p>
            <a:p>
              <a:pPr lvl="0" defTabSz="106680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sv-SE" sz="2800" dirty="0">
                  <a:solidFill>
                    <a:srgbClr val="005F2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(SOME PRACTICES)</a:t>
              </a:r>
            </a:p>
          </p:txBody>
        </p:sp>
        <p:sp>
          <p:nvSpPr>
            <p:cNvPr id="33" name="矩形 10">
              <a:extLst>
                <a:ext uri="{FF2B5EF4-FFF2-40B4-BE49-F238E27FC236}">
                  <a16:creationId xmlns:a16="http://schemas.microsoft.com/office/drawing/2014/main" id="{22161E30-6BBC-49DB-891B-C2819C24B460}"/>
                </a:ext>
              </a:extLst>
            </p:cNvPr>
            <p:cNvSpPr/>
            <p:nvPr/>
          </p:nvSpPr>
          <p:spPr>
            <a:xfrm>
              <a:off x="4409462" y="927498"/>
              <a:ext cx="743014" cy="743014"/>
            </a:xfrm>
            <a:prstGeom prst="roundRect">
              <a:avLst/>
            </a:prstGeom>
            <a:solidFill>
              <a:srgbClr val="006633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微软雅黑" panose="020B0503020204020204" charset="-122"/>
                  <a:cs typeface="Segoe UI" panose="020B0502040204020203" pitchFamily="34" charset="0"/>
                </a:rPr>
                <a:t>3</a:t>
              </a:r>
            </a:p>
          </p:txBody>
        </p:sp>
      </p:grpSp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DD4DAE91-98A2-4253-8F65-AC501D6CA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" r="-175" b="28096"/>
          <a:stretch/>
        </p:blipFill>
        <p:spPr>
          <a:xfrm>
            <a:off x="692505" y="798319"/>
            <a:ext cx="3524653" cy="52212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7150">
            <a:solidFill>
              <a:srgbClr val="95C11F"/>
            </a:solidFill>
          </a:ln>
          <a:effectLst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B7B92F-716C-41C4-8D04-68B018EE5654}"/>
              </a:ext>
            </a:extLst>
          </p:cNvPr>
          <p:cNvSpPr txBox="1"/>
          <p:nvPr/>
        </p:nvSpPr>
        <p:spPr>
          <a:xfrm>
            <a:off x="744213" y="1258738"/>
            <a:ext cx="3328827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i="0" u="none" strike="noStrike" kern="1200" normalizeH="0" baseline="0" noProof="0" dirty="0">
                <a:ln w="0"/>
                <a:solidFill>
                  <a:srgbClr val="95C11F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D018E1B-56DA-44AD-8569-7590A37D16E1}"/>
              </a:ext>
            </a:extLst>
          </p:cNvPr>
          <p:cNvSpPr txBox="1"/>
          <p:nvPr/>
        </p:nvSpPr>
        <p:spPr>
          <a:xfrm>
            <a:off x="692505" y="6059681"/>
            <a:ext cx="16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Picture : pinterest.com</a:t>
            </a:r>
            <a:endParaRPr lang="en-ID" sz="12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08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Logo, company name&#10;&#10;Description automatically generated">
            <a:extLst>
              <a:ext uri="{FF2B5EF4-FFF2-40B4-BE49-F238E27FC236}">
                <a16:creationId xmlns:a16="http://schemas.microsoft.com/office/drawing/2014/main" id="{8386EB14-5C57-4F3C-93E1-B262F367272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3247" r="13247"/>
          <a:stretch>
            <a:fillRect/>
          </a:stretch>
        </p:blipFill>
        <p:spPr/>
      </p:pic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4036CA48-67FF-4FD4-A7DE-EEAE6428F7F5}"/>
              </a:ext>
            </a:extLst>
          </p:cNvPr>
          <p:cNvSpPr/>
          <p:nvPr/>
        </p:nvSpPr>
        <p:spPr>
          <a:xfrm rot="16200000" flipV="1">
            <a:off x="251164" y="446315"/>
            <a:ext cx="1446212" cy="1948546"/>
          </a:xfrm>
          <a:prstGeom prst="round2SameRect">
            <a:avLst>
              <a:gd name="adj1" fmla="val 33738"/>
              <a:gd name="adj2" fmla="val 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7258A7-E5A9-4A1E-998A-0905EFB6C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483" y="697482"/>
            <a:ext cx="1349832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1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B7D95-BD40-4950-904D-598B72A21E2D}"/>
              </a:ext>
            </a:extLst>
          </p:cNvPr>
          <p:cNvSpPr txBox="1"/>
          <p:nvPr/>
        </p:nvSpPr>
        <p:spPr>
          <a:xfrm>
            <a:off x="119618" y="2318644"/>
            <a:ext cx="5976382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sv-SE" sz="5400" dirty="0">
                <a:solidFill>
                  <a:srgbClr val="005F2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GOOGLE TRENDS?</a:t>
            </a:r>
          </a:p>
        </p:txBody>
      </p:sp>
    </p:spTree>
    <p:extLst>
      <p:ext uri="{BB962C8B-B14F-4D97-AF65-F5344CB8AC3E}">
        <p14:creationId xmlns:p14="http://schemas.microsoft.com/office/powerpoint/2010/main" val="1692805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4425;p58">
            <a:extLst>
              <a:ext uri="{FF2B5EF4-FFF2-40B4-BE49-F238E27FC236}">
                <a16:creationId xmlns:a16="http://schemas.microsoft.com/office/drawing/2014/main" id="{C56A5645-29CF-4B98-B162-7C46FCEF4A6E}"/>
              </a:ext>
            </a:extLst>
          </p:cNvPr>
          <p:cNvSpPr/>
          <p:nvPr/>
        </p:nvSpPr>
        <p:spPr>
          <a:xfrm>
            <a:off x="92698" y="143647"/>
            <a:ext cx="345865" cy="352893"/>
          </a:xfrm>
          <a:prstGeom prst="rect">
            <a:avLst/>
          </a:prstGeom>
          <a:solidFill>
            <a:srgbClr val="95C11F">
              <a:alpha val="5019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52" name="Google Shape;4426;p58">
            <a:extLst>
              <a:ext uri="{FF2B5EF4-FFF2-40B4-BE49-F238E27FC236}">
                <a16:creationId xmlns:a16="http://schemas.microsoft.com/office/drawing/2014/main" id="{A4DFA76F-3FAB-48C0-A947-4A3DF28DCC9E}"/>
              </a:ext>
            </a:extLst>
          </p:cNvPr>
          <p:cNvGrpSpPr/>
          <p:nvPr/>
        </p:nvGrpSpPr>
        <p:grpSpPr>
          <a:xfrm>
            <a:off x="491781" y="140665"/>
            <a:ext cx="731768" cy="356731"/>
            <a:chOff x="7208399" y="914609"/>
            <a:chExt cx="752314" cy="443067"/>
          </a:xfrm>
          <a:solidFill>
            <a:srgbClr val="95C11F">
              <a:alpha val="50196"/>
            </a:srgbClr>
          </a:solidFill>
        </p:grpSpPr>
        <p:sp>
          <p:nvSpPr>
            <p:cNvPr id="53" name="Google Shape;4427;p58">
              <a:extLst>
                <a:ext uri="{FF2B5EF4-FFF2-40B4-BE49-F238E27FC236}">
                  <a16:creationId xmlns:a16="http://schemas.microsoft.com/office/drawing/2014/main" id="{FA0F0784-460C-4EDE-A806-1A304A06A626}"/>
                </a:ext>
              </a:extLst>
            </p:cNvPr>
            <p:cNvSpPr/>
            <p:nvPr/>
          </p:nvSpPr>
          <p:spPr>
            <a:xfrm>
              <a:off x="7901758" y="914609"/>
              <a:ext cx="58955" cy="50139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4" name="Google Shape;4428;p58">
              <a:extLst>
                <a:ext uri="{FF2B5EF4-FFF2-40B4-BE49-F238E27FC236}">
                  <a16:creationId xmlns:a16="http://schemas.microsoft.com/office/drawing/2014/main" id="{7E79FF96-C78E-4E29-9FFF-8A5404CEA090}"/>
                </a:ext>
              </a:extLst>
            </p:cNvPr>
            <p:cNvSpPr/>
            <p:nvPr/>
          </p:nvSpPr>
          <p:spPr>
            <a:xfrm>
              <a:off x="7902271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5" name="Google Shape;4429;p58">
              <a:extLst>
                <a:ext uri="{FF2B5EF4-FFF2-40B4-BE49-F238E27FC236}">
                  <a16:creationId xmlns:a16="http://schemas.microsoft.com/office/drawing/2014/main" id="{57C24B53-3024-46C8-8EF4-5C1969D2AD7B}"/>
                </a:ext>
              </a:extLst>
            </p:cNvPr>
            <p:cNvSpPr/>
            <p:nvPr/>
          </p:nvSpPr>
          <p:spPr>
            <a:xfrm>
              <a:off x="7901758" y="1073213"/>
              <a:ext cx="58955" cy="48349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6" name="Google Shape;4430;p58">
              <a:extLst>
                <a:ext uri="{FF2B5EF4-FFF2-40B4-BE49-F238E27FC236}">
                  <a16:creationId xmlns:a16="http://schemas.microsoft.com/office/drawing/2014/main" id="{D7560DB5-110C-44C9-8873-D5F848544B0A}"/>
                </a:ext>
              </a:extLst>
            </p:cNvPr>
            <p:cNvSpPr/>
            <p:nvPr/>
          </p:nvSpPr>
          <p:spPr>
            <a:xfrm>
              <a:off x="7901758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7" name="Google Shape;4431;p58">
              <a:extLst>
                <a:ext uri="{FF2B5EF4-FFF2-40B4-BE49-F238E27FC236}">
                  <a16:creationId xmlns:a16="http://schemas.microsoft.com/office/drawing/2014/main" id="{D8324796-E74A-4A00-8BA9-A054456060DB}"/>
                </a:ext>
              </a:extLst>
            </p:cNvPr>
            <p:cNvSpPr/>
            <p:nvPr/>
          </p:nvSpPr>
          <p:spPr>
            <a:xfrm>
              <a:off x="7901758" y="1230026"/>
              <a:ext cx="58955" cy="49116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8" name="Google Shape;4432;p58">
              <a:extLst>
                <a:ext uri="{FF2B5EF4-FFF2-40B4-BE49-F238E27FC236}">
                  <a16:creationId xmlns:a16="http://schemas.microsoft.com/office/drawing/2014/main" id="{DD6F4110-D2AF-46C8-8A49-54801705201B}"/>
                </a:ext>
              </a:extLst>
            </p:cNvPr>
            <p:cNvSpPr/>
            <p:nvPr/>
          </p:nvSpPr>
          <p:spPr>
            <a:xfrm>
              <a:off x="7902271" y="1309072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9" name="Google Shape;4433;p58">
              <a:extLst>
                <a:ext uri="{FF2B5EF4-FFF2-40B4-BE49-F238E27FC236}">
                  <a16:creationId xmlns:a16="http://schemas.microsoft.com/office/drawing/2014/main" id="{F027CCD8-1143-4953-8604-DAFBEF67774A}"/>
                </a:ext>
              </a:extLst>
            </p:cNvPr>
            <p:cNvSpPr/>
            <p:nvPr/>
          </p:nvSpPr>
          <p:spPr>
            <a:xfrm>
              <a:off x="7814864" y="914609"/>
              <a:ext cx="58955" cy="50139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0" name="Google Shape;4434;p58">
              <a:extLst>
                <a:ext uri="{FF2B5EF4-FFF2-40B4-BE49-F238E27FC236}">
                  <a16:creationId xmlns:a16="http://schemas.microsoft.com/office/drawing/2014/main" id="{93F035B1-A65D-425D-BAB7-F6CF3A9CD524}"/>
                </a:ext>
              </a:extLst>
            </p:cNvPr>
            <p:cNvSpPr/>
            <p:nvPr/>
          </p:nvSpPr>
          <p:spPr>
            <a:xfrm>
              <a:off x="7815376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1" name="Google Shape;4435;p58">
              <a:extLst>
                <a:ext uri="{FF2B5EF4-FFF2-40B4-BE49-F238E27FC236}">
                  <a16:creationId xmlns:a16="http://schemas.microsoft.com/office/drawing/2014/main" id="{F9531116-95AF-4267-B8F2-0728DC469E12}"/>
                </a:ext>
              </a:extLst>
            </p:cNvPr>
            <p:cNvSpPr/>
            <p:nvPr/>
          </p:nvSpPr>
          <p:spPr>
            <a:xfrm>
              <a:off x="7814864" y="1073213"/>
              <a:ext cx="58955" cy="48349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2" name="Google Shape;4436;p58">
              <a:extLst>
                <a:ext uri="{FF2B5EF4-FFF2-40B4-BE49-F238E27FC236}">
                  <a16:creationId xmlns:a16="http://schemas.microsoft.com/office/drawing/2014/main" id="{DD36CBDE-CB40-43DA-BB22-2D3E7950EBC7}"/>
                </a:ext>
              </a:extLst>
            </p:cNvPr>
            <p:cNvSpPr/>
            <p:nvPr/>
          </p:nvSpPr>
          <p:spPr>
            <a:xfrm>
              <a:off x="7814864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3" name="Google Shape;4437;p58">
              <a:extLst>
                <a:ext uri="{FF2B5EF4-FFF2-40B4-BE49-F238E27FC236}">
                  <a16:creationId xmlns:a16="http://schemas.microsoft.com/office/drawing/2014/main" id="{6669BABA-C553-49B9-9A1C-6057D5B58327}"/>
                </a:ext>
              </a:extLst>
            </p:cNvPr>
            <p:cNvSpPr/>
            <p:nvPr/>
          </p:nvSpPr>
          <p:spPr>
            <a:xfrm>
              <a:off x="7814864" y="1230026"/>
              <a:ext cx="58955" cy="49116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4" name="Google Shape;4438;p58">
              <a:extLst>
                <a:ext uri="{FF2B5EF4-FFF2-40B4-BE49-F238E27FC236}">
                  <a16:creationId xmlns:a16="http://schemas.microsoft.com/office/drawing/2014/main" id="{9099A0DA-7897-475F-987A-EED4732007FA}"/>
                </a:ext>
              </a:extLst>
            </p:cNvPr>
            <p:cNvSpPr/>
            <p:nvPr/>
          </p:nvSpPr>
          <p:spPr>
            <a:xfrm>
              <a:off x="7815376" y="1309072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5" name="Google Shape;4439;p58">
              <a:extLst>
                <a:ext uri="{FF2B5EF4-FFF2-40B4-BE49-F238E27FC236}">
                  <a16:creationId xmlns:a16="http://schemas.microsoft.com/office/drawing/2014/main" id="{EBE25D67-5ED8-4731-955C-6D27292C61FA}"/>
                </a:ext>
              </a:extLst>
            </p:cNvPr>
            <p:cNvSpPr/>
            <p:nvPr/>
          </p:nvSpPr>
          <p:spPr>
            <a:xfrm>
              <a:off x="7727970" y="914609"/>
              <a:ext cx="58955" cy="50139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6" name="Google Shape;4440;p58">
              <a:extLst>
                <a:ext uri="{FF2B5EF4-FFF2-40B4-BE49-F238E27FC236}">
                  <a16:creationId xmlns:a16="http://schemas.microsoft.com/office/drawing/2014/main" id="{20EE5713-D204-4B8D-98DC-70623BE49923}"/>
                </a:ext>
              </a:extLst>
            </p:cNvPr>
            <p:cNvSpPr/>
            <p:nvPr/>
          </p:nvSpPr>
          <p:spPr>
            <a:xfrm>
              <a:off x="7728482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" name="Google Shape;4441;p58">
              <a:extLst>
                <a:ext uri="{FF2B5EF4-FFF2-40B4-BE49-F238E27FC236}">
                  <a16:creationId xmlns:a16="http://schemas.microsoft.com/office/drawing/2014/main" id="{18599966-C919-4664-8EC3-C7533A7E1524}"/>
                </a:ext>
              </a:extLst>
            </p:cNvPr>
            <p:cNvSpPr/>
            <p:nvPr/>
          </p:nvSpPr>
          <p:spPr>
            <a:xfrm>
              <a:off x="7727970" y="1073213"/>
              <a:ext cx="58955" cy="48349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8" name="Google Shape;4442;p58">
              <a:extLst>
                <a:ext uri="{FF2B5EF4-FFF2-40B4-BE49-F238E27FC236}">
                  <a16:creationId xmlns:a16="http://schemas.microsoft.com/office/drawing/2014/main" id="{B59C14CF-30E4-4117-97A1-67D25F0813EC}"/>
                </a:ext>
              </a:extLst>
            </p:cNvPr>
            <p:cNvSpPr/>
            <p:nvPr/>
          </p:nvSpPr>
          <p:spPr>
            <a:xfrm>
              <a:off x="7727970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9" name="Google Shape;4443;p58">
              <a:extLst>
                <a:ext uri="{FF2B5EF4-FFF2-40B4-BE49-F238E27FC236}">
                  <a16:creationId xmlns:a16="http://schemas.microsoft.com/office/drawing/2014/main" id="{586A278D-7E06-41EB-8689-184EBF6A1EE6}"/>
                </a:ext>
              </a:extLst>
            </p:cNvPr>
            <p:cNvSpPr/>
            <p:nvPr/>
          </p:nvSpPr>
          <p:spPr>
            <a:xfrm>
              <a:off x="7727970" y="1230026"/>
              <a:ext cx="58955" cy="49116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0" name="Google Shape;4444;p58">
              <a:extLst>
                <a:ext uri="{FF2B5EF4-FFF2-40B4-BE49-F238E27FC236}">
                  <a16:creationId xmlns:a16="http://schemas.microsoft.com/office/drawing/2014/main" id="{D0B83EA4-60CF-465A-9FE1-ED7A02CE2181}"/>
                </a:ext>
              </a:extLst>
            </p:cNvPr>
            <p:cNvSpPr/>
            <p:nvPr/>
          </p:nvSpPr>
          <p:spPr>
            <a:xfrm>
              <a:off x="7728482" y="1309072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1" name="Google Shape;4445;p58">
              <a:extLst>
                <a:ext uri="{FF2B5EF4-FFF2-40B4-BE49-F238E27FC236}">
                  <a16:creationId xmlns:a16="http://schemas.microsoft.com/office/drawing/2014/main" id="{9C86942D-04F3-4461-9E7A-A419905703DB}"/>
                </a:ext>
              </a:extLst>
            </p:cNvPr>
            <p:cNvSpPr/>
            <p:nvPr/>
          </p:nvSpPr>
          <p:spPr>
            <a:xfrm>
              <a:off x="7641075" y="914609"/>
              <a:ext cx="58955" cy="50139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2" name="Google Shape;4446;p58">
              <a:extLst>
                <a:ext uri="{FF2B5EF4-FFF2-40B4-BE49-F238E27FC236}">
                  <a16:creationId xmlns:a16="http://schemas.microsoft.com/office/drawing/2014/main" id="{D56A3EE8-8C34-49A1-AD4C-770D30D83F11}"/>
                </a:ext>
              </a:extLst>
            </p:cNvPr>
            <p:cNvSpPr/>
            <p:nvPr/>
          </p:nvSpPr>
          <p:spPr>
            <a:xfrm>
              <a:off x="7641588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3" name="Google Shape;4447;p58">
              <a:extLst>
                <a:ext uri="{FF2B5EF4-FFF2-40B4-BE49-F238E27FC236}">
                  <a16:creationId xmlns:a16="http://schemas.microsoft.com/office/drawing/2014/main" id="{ABDE2D62-78C0-4C2A-8E38-932253881708}"/>
                </a:ext>
              </a:extLst>
            </p:cNvPr>
            <p:cNvSpPr/>
            <p:nvPr/>
          </p:nvSpPr>
          <p:spPr>
            <a:xfrm>
              <a:off x="7641075" y="1073213"/>
              <a:ext cx="58955" cy="48349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4" name="Google Shape;4448;p58">
              <a:extLst>
                <a:ext uri="{FF2B5EF4-FFF2-40B4-BE49-F238E27FC236}">
                  <a16:creationId xmlns:a16="http://schemas.microsoft.com/office/drawing/2014/main" id="{27F44F80-119D-49D0-A082-CBC7F44DAB3C}"/>
                </a:ext>
              </a:extLst>
            </p:cNvPr>
            <p:cNvSpPr/>
            <p:nvPr/>
          </p:nvSpPr>
          <p:spPr>
            <a:xfrm>
              <a:off x="7641075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5" name="Google Shape;4449;p58">
              <a:extLst>
                <a:ext uri="{FF2B5EF4-FFF2-40B4-BE49-F238E27FC236}">
                  <a16:creationId xmlns:a16="http://schemas.microsoft.com/office/drawing/2014/main" id="{B5934EBD-981E-4154-A9AA-E6BB66F10D4F}"/>
                </a:ext>
              </a:extLst>
            </p:cNvPr>
            <p:cNvSpPr/>
            <p:nvPr/>
          </p:nvSpPr>
          <p:spPr>
            <a:xfrm>
              <a:off x="7641075" y="1230026"/>
              <a:ext cx="58955" cy="49116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6" name="Google Shape;4450;p58">
              <a:extLst>
                <a:ext uri="{FF2B5EF4-FFF2-40B4-BE49-F238E27FC236}">
                  <a16:creationId xmlns:a16="http://schemas.microsoft.com/office/drawing/2014/main" id="{7DB1BB39-B786-4525-8E6C-654B0E1A7CB3}"/>
                </a:ext>
              </a:extLst>
            </p:cNvPr>
            <p:cNvSpPr/>
            <p:nvPr/>
          </p:nvSpPr>
          <p:spPr>
            <a:xfrm>
              <a:off x="7641588" y="1309072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7" name="Google Shape;4451;p58">
              <a:extLst>
                <a:ext uri="{FF2B5EF4-FFF2-40B4-BE49-F238E27FC236}">
                  <a16:creationId xmlns:a16="http://schemas.microsoft.com/office/drawing/2014/main" id="{3BDE2D33-3F39-4F2B-BB5A-07F91026F2EE}"/>
                </a:ext>
              </a:extLst>
            </p:cNvPr>
            <p:cNvSpPr/>
            <p:nvPr/>
          </p:nvSpPr>
          <p:spPr>
            <a:xfrm>
              <a:off x="7554181" y="914609"/>
              <a:ext cx="58955" cy="50139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8" name="Google Shape;4452;p58">
              <a:extLst>
                <a:ext uri="{FF2B5EF4-FFF2-40B4-BE49-F238E27FC236}">
                  <a16:creationId xmlns:a16="http://schemas.microsoft.com/office/drawing/2014/main" id="{0D10954A-FD45-4094-B0ED-00FE3F1055A1}"/>
                </a:ext>
              </a:extLst>
            </p:cNvPr>
            <p:cNvSpPr/>
            <p:nvPr/>
          </p:nvSpPr>
          <p:spPr>
            <a:xfrm>
              <a:off x="7554694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9" name="Google Shape;4453;p58">
              <a:extLst>
                <a:ext uri="{FF2B5EF4-FFF2-40B4-BE49-F238E27FC236}">
                  <a16:creationId xmlns:a16="http://schemas.microsoft.com/office/drawing/2014/main" id="{571AE1CE-F701-4262-AD04-880E72DD7DE3}"/>
                </a:ext>
              </a:extLst>
            </p:cNvPr>
            <p:cNvSpPr/>
            <p:nvPr/>
          </p:nvSpPr>
          <p:spPr>
            <a:xfrm>
              <a:off x="7554181" y="1073213"/>
              <a:ext cx="58955" cy="48349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0" name="Google Shape;4454;p58">
              <a:extLst>
                <a:ext uri="{FF2B5EF4-FFF2-40B4-BE49-F238E27FC236}">
                  <a16:creationId xmlns:a16="http://schemas.microsoft.com/office/drawing/2014/main" id="{263C9432-3406-4D24-AAF4-B35932366C6F}"/>
                </a:ext>
              </a:extLst>
            </p:cNvPr>
            <p:cNvSpPr/>
            <p:nvPr/>
          </p:nvSpPr>
          <p:spPr>
            <a:xfrm>
              <a:off x="7554181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1" name="Google Shape;4455;p58">
              <a:extLst>
                <a:ext uri="{FF2B5EF4-FFF2-40B4-BE49-F238E27FC236}">
                  <a16:creationId xmlns:a16="http://schemas.microsoft.com/office/drawing/2014/main" id="{3CAB4E08-FC38-4B49-A2C7-F38F3C93E6C4}"/>
                </a:ext>
              </a:extLst>
            </p:cNvPr>
            <p:cNvSpPr/>
            <p:nvPr/>
          </p:nvSpPr>
          <p:spPr>
            <a:xfrm>
              <a:off x="7554181" y="1230026"/>
              <a:ext cx="58955" cy="49116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2" name="Google Shape;4456;p58">
              <a:extLst>
                <a:ext uri="{FF2B5EF4-FFF2-40B4-BE49-F238E27FC236}">
                  <a16:creationId xmlns:a16="http://schemas.microsoft.com/office/drawing/2014/main" id="{4EE0207D-594B-4BCA-B44C-A98243999675}"/>
                </a:ext>
              </a:extLst>
            </p:cNvPr>
            <p:cNvSpPr/>
            <p:nvPr/>
          </p:nvSpPr>
          <p:spPr>
            <a:xfrm>
              <a:off x="7554694" y="1309072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3" name="Google Shape;4457;p58">
              <a:extLst>
                <a:ext uri="{FF2B5EF4-FFF2-40B4-BE49-F238E27FC236}">
                  <a16:creationId xmlns:a16="http://schemas.microsoft.com/office/drawing/2014/main" id="{6D298E83-E02D-4F6D-9670-4BA98794A06F}"/>
                </a:ext>
              </a:extLst>
            </p:cNvPr>
            <p:cNvSpPr/>
            <p:nvPr/>
          </p:nvSpPr>
          <p:spPr>
            <a:xfrm>
              <a:off x="7467287" y="914609"/>
              <a:ext cx="58955" cy="50139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4" name="Google Shape;4458;p58">
              <a:extLst>
                <a:ext uri="{FF2B5EF4-FFF2-40B4-BE49-F238E27FC236}">
                  <a16:creationId xmlns:a16="http://schemas.microsoft.com/office/drawing/2014/main" id="{E6A34C4E-F645-4DE3-B516-79D8C65CDDD6}"/>
                </a:ext>
              </a:extLst>
            </p:cNvPr>
            <p:cNvSpPr/>
            <p:nvPr/>
          </p:nvSpPr>
          <p:spPr>
            <a:xfrm>
              <a:off x="7467800" y="993655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5" name="Google Shape;4459;p58">
              <a:extLst>
                <a:ext uri="{FF2B5EF4-FFF2-40B4-BE49-F238E27FC236}">
                  <a16:creationId xmlns:a16="http://schemas.microsoft.com/office/drawing/2014/main" id="{BEA9800B-210E-4ADD-BB3A-D1DDF802F9B2}"/>
                </a:ext>
              </a:extLst>
            </p:cNvPr>
            <p:cNvSpPr/>
            <p:nvPr/>
          </p:nvSpPr>
          <p:spPr>
            <a:xfrm>
              <a:off x="7467287" y="1073213"/>
              <a:ext cx="58955" cy="48349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6" name="Google Shape;4460;p58">
              <a:extLst>
                <a:ext uri="{FF2B5EF4-FFF2-40B4-BE49-F238E27FC236}">
                  <a16:creationId xmlns:a16="http://schemas.microsoft.com/office/drawing/2014/main" id="{949606BB-97C8-4324-818F-5C9A6946DDD7}"/>
                </a:ext>
              </a:extLst>
            </p:cNvPr>
            <p:cNvSpPr/>
            <p:nvPr/>
          </p:nvSpPr>
          <p:spPr>
            <a:xfrm>
              <a:off x="7467287" y="1150724"/>
              <a:ext cx="59467" cy="49372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7" name="Google Shape;4461;p58">
              <a:extLst>
                <a:ext uri="{FF2B5EF4-FFF2-40B4-BE49-F238E27FC236}">
                  <a16:creationId xmlns:a16="http://schemas.microsoft.com/office/drawing/2014/main" id="{51B10E2B-37EB-427F-8666-E9622AF5D952}"/>
                </a:ext>
              </a:extLst>
            </p:cNvPr>
            <p:cNvSpPr/>
            <p:nvPr/>
          </p:nvSpPr>
          <p:spPr>
            <a:xfrm>
              <a:off x="7467287" y="1230026"/>
              <a:ext cx="58955" cy="49116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8" name="Google Shape;4462;p58">
              <a:extLst>
                <a:ext uri="{FF2B5EF4-FFF2-40B4-BE49-F238E27FC236}">
                  <a16:creationId xmlns:a16="http://schemas.microsoft.com/office/drawing/2014/main" id="{409987FF-5045-4CDE-AE2E-247DA20802A5}"/>
                </a:ext>
              </a:extLst>
            </p:cNvPr>
            <p:cNvSpPr/>
            <p:nvPr/>
          </p:nvSpPr>
          <p:spPr>
            <a:xfrm>
              <a:off x="7467800" y="1309072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9" name="Google Shape;4463;p58">
              <a:extLst>
                <a:ext uri="{FF2B5EF4-FFF2-40B4-BE49-F238E27FC236}">
                  <a16:creationId xmlns:a16="http://schemas.microsoft.com/office/drawing/2014/main" id="{643B4C80-A8F4-4EAE-A56F-B5C7BDE0CBCC}"/>
                </a:ext>
              </a:extLst>
            </p:cNvPr>
            <p:cNvSpPr/>
            <p:nvPr/>
          </p:nvSpPr>
          <p:spPr>
            <a:xfrm>
              <a:off x="7382187" y="914609"/>
              <a:ext cx="57673" cy="50139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0" name="Google Shape;4464;p58">
              <a:extLst>
                <a:ext uri="{FF2B5EF4-FFF2-40B4-BE49-F238E27FC236}">
                  <a16:creationId xmlns:a16="http://schemas.microsoft.com/office/drawing/2014/main" id="{E51F9483-3B08-4C30-9957-DBFB794A6C66}"/>
                </a:ext>
              </a:extLst>
            </p:cNvPr>
            <p:cNvSpPr/>
            <p:nvPr/>
          </p:nvSpPr>
          <p:spPr>
            <a:xfrm>
              <a:off x="7382700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1" name="Google Shape;4465;p58">
              <a:extLst>
                <a:ext uri="{FF2B5EF4-FFF2-40B4-BE49-F238E27FC236}">
                  <a16:creationId xmlns:a16="http://schemas.microsoft.com/office/drawing/2014/main" id="{C85225ED-536A-44B0-A742-160198E91428}"/>
                </a:ext>
              </a:extLst>
            </p:cNvPr>
            <p:cNvSpPr/>
            <p:nvPr/>
          </p:nvSpPr>
          <p:spPr>
            <a:xfrm>
              <a:off x="7382187" y="1073213"/>
              <a:ext cx="57673" cy="48349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" name="Google Shape;4466;p58">
              <a:extLst>
                <a:ext uri="{FF2B5EF4-FFF2-40B4-BE49-F238E27FC236}">
                  <a16:creationId xmlns:a16="http://schemas.microsoft.com/office/drawing/2014/main" id="{946C48BA-4851-4611-BAEF-4F2E2EA35D7F}"/>
                </a:ext>
              </a:extLst>
            </p:cNvPr>
            <p:cNvSpPr/>
            <p:nvPr/>
          </p:nvSpPr>
          <p:spPr>
            <a:xfrm>
              <a:off x="7382187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3" name="Google Shape;4467;p58">
              <a:extLst>
                <a:ext uri="{FF2B5EF4-FFF2-40B4-BE49-F238E27FC236}">
                  <a16:creationId xmlns:a16="http://schemas.microsoft.com/office/drawing/2014/main" id="{5C7CE086-637B-43F9-9E75-926B4C537C25}"/>
                </a:ext>
              </a:extLst>
            </p:cNvPr>
            <p:cNvSpPr/>
            <p:nvPr/>
          </p:nvSpPr>
          <p:spPr>
            <a:xfrm>
              <a:off x="7382187" y="1230026"/>
              <a:ext cx="57673" cy="49116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4" name="Google Shape;4468;p58">
              <a:extLst>
                <a:ext uri="{FF2B5EF4-FFF2-40B4-BE49-F238E27FC236}">
                  <a16:creationId xmlns:a16="http://schemas.microsoft.com/office/drawing/2014/main" id="{652AFFC4-CA73-425C-8EEA-EE801E9011B2}"/>
                </a:ext>
              </a:extLst>
            </p:cNvPr>
            <p:cNvSpPr/>
            <p:nvPr/>
          </p:nvSpPr>
          <p:spPr>
            <a:xfrm>
              <a:off x="7382700" y="1309072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5" name="Google Shape;4469;p58">
              <a:extLst>
                <a:ext uri="{FF2B5EF4-FFF2-40B4-BE49-F238E27FC236}">
                  <a16:creationId xmlns:a16="http://schemas.microsoft.com/office/drawing/2014/main" id="{93C42EB6-9AD3-42F9-928F-14387EE4B5CB}"/>
                </a:ext>
              </a:extLst>
            </p:cNvPr>
            <p:cNvSpPr/>
            <p:nvPr/>
          </p:nvSpPr>
          <p:spPr>
            <a:xfrm>
              <a:off x="7295293" y="914609"/>
              <a:ext cx="57673" cy="50139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6" name="Google Shape;4470;p58">
              <a:extLst>
                <a:ext uri="{FF2B5EF4-FFF2-40B4-BE49-F238E27FC236}">
                  <a16:creationId xmlns:a16="http://schemas.microsoft.com/office/drawing/2014/main" id="{C9A3A690-889F-4CD0-A0D4-C3AF11AE30DB}"/>
                </a:ext>
              </a:extLst>
            </p:cNvPr>
            <p:cNvSpPr/>
            <p:nvPr/>
          </p:nvSpPr>
          <p:spPr>
            <a:xfrm>
              <a:off x="7295806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7" name="Google Shape;4471;p58">
              <a:extLst>
                <a:ext uri="{FF2B5EF4-FFF2-40B4-BE49-F238E27FC236}">
                  <a16:creationId xmlns:a16="http://schemas.microsoft.com/office/drawing/2014/main" id="{E2D86154-F35B-48A3-8829-8E3580507B1D}"/>
                </a:ext>
              </a:extLst>
            </p:cNvPr>
            <p:cNvSpPr/>
            <p:nvPr/>
          </p:nvSpPr>
          <p:spPr>
            <a:xfrm>
              <a:off x="7295293" y="1073213"/>
              <a:ext cx="57673" cy="48349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8" name="Google Shape;4472;p58">
              <a:extLst>
                <a:ext uri="{FF2B5EF4-FFF2-40B4-BE49-F238E27FC236}">
                  <a16:creationId xmlns:a16="http://schemas.microsoft.com/office/drawing/2014/main" id="{EAB1ADC5-37B1-4F6F-9E65-ACB878335175}"/>
                </a:ext>
              </a:extLst>
            </p:cNvPr>
            <p:cNvSpPr/>
            <p:nvPr/>
          </p:nvSpPr>
          <p:spPr>
            <a:xfrm>
              <a:off x="7295293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9" name="Google Shape;4473;p58">
              <a:extLst>
                <a:ext uri="{FF2B5EF4-FFF2-40B4-BE49-F238E27FC236}">
                  <a16:creationId xmlns:a16="http://schemas.microsoft.com/office/drawing/2014/main" id="{2493BA8C-5DAB-4C38-94C6-41579AA6C9A6}"/>
                </a:ext>
              </a:extLst>
            </p:cNvPr>
            <p:cNvSpPr/>
            <p:nvPr/>
          </p:nvSpPr>
          <p:spPr>
            <a:xfrm>
              <a:off x="7295293" y="1230026"/>
              <a:ext cx="57673" cy="49116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0" name="Google Shape;4474;p58">
              <a:extLst>
                <a:ext uri="{FF2B5EF4-FFF2-40B4-BE49-F238E27FC236}">
                  <a16:creationId xmlns:a16="http://schemas.microsoft.com/office/drawing/2014/main" id="{747E81F2-E6F4-45E6-A233-9AF622DAD52E}"/>
                </a:ext>
              </a:extLst>
            </p:cNvPr>
            <p:cNvSpPr/>
            <p:nvPr/>
          </p:nvSpPr>
          <p:spPr>
            <a:xfrm>
              <a:off x="7295806" y="1309072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1" name="Google Shape;4475;p58">
              <a:extLst>
                <a:ext uri="{FF2B5EF4-FFF2-40B4-BE49-F238E27FC236}">
                  <a16:creationId xmlns:a16="http://schemas.microsoft.com/office/drawing/2014/main" id="{69E0B81C-54B7-4F59-96B8-3C66BF7E0E78}"/>
                </a:ext>
              </a:extLst>
            </p:cNvPr>
            <p:cNvSpPr/>
            <p:nvPr/>
          </p:nvSpPr>
          <p:spPr>
            <a:xfrm>
              <a:off x="7208399" y="914609"/>
              <a:ext cx="58955" cy="50139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2" name="Google Shape;4476;p58">
              <a:extLst>
                <a:ext uri="{FF2B5EF4-FFF2-40B4-BE49-F238E27FC236}">
                  <a16:creationId xmlns:a16="http://schemas.microsoft.com/office/drawing/2014/main" id="{398521F2-CF03-4C29-9C87-D79E5597D419}"/>
                </a:ext>
              </a:extLst>
            </p:cNvPr>
            <p:cNvSpPr/>
            <p:nvPr/>
          </p:nvSpPr>
          <p:spPr>
            <a:xfrm>
              <a:off x="7208911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3" name="Google Shape;4477;p58">
              <a:extLst>
                <a:ext uri="{FF2B5EF4-FFF2-40B4-BE49-F238E27FC236}">
                  <a16:creationId xmlns:a16="http://schemas.microsoft.com/office/drawing/2014/main" id="{A7F73536-0C9D-4DA8-A603-FA22EF7B8981}"/>
                </a:ext>
              </a:extLst>
            </p:cNvPr>
            <p:cNvSpPr/>
            <p:nvPr/>
          </p:nvSpPr>
          <p:spPr>
            <a:xfrm>
              <a:off x="7208399" y="1073213"/>
              <a:ext cx="58955" cy="48349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4" name="Google Shape;4478;p58">
              <a:extLst>
                <a:ext uri="{FF2B5EF4-FFF2-40B4-BE49-F238E27FC236}">
                  <a16:creationId xmlns:a16="http://schemas.microsoft.com/office/drawing/2014/main" id="{F53C5358-23E2-43E4-9D81-00F1EE5C0C1A}"/>
                </a:ext>
              </a:extLst>
            </p:cNvPr>
            <p:cNvSpPr/>
            <p:nvPr/>
          </p:nvSpPr>
          <p:spPr>
            <a:xfrm>
              <a:off x="7208399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" name="Google Shape;4479;p58">
              <a:extLst>
                <a:ext uri="{FF2B5EF4-FFF2-40B4-BE49-F238E27FC236}">
                  <a16:creationId xmlns:a16="http://schemas.microsoft.com/office/drawing/2014/main" id="{BF8A3BB8-51BE-407E-8FE1-EE6D9944E99E}"/>
                </a:ext>
              </a:extLst>
            </p:cNvPr>
            <p:cNvSpPr/>
            <p:nvPr/>
          </p:nvSpPr>
          <p:spPr>
            <a:xfrm>
              <a:off x="7208399" y="1230026"/>
              <a:ext cx="58955" cy="49116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6" name="Google Shape;4480;p58">
              <a:extLst>
                <a:ext uri="{FF2B5EF4-FFF2-40B4-BE49-F238E27FC236}">
                  <a16:creationId xmlns:a16="http://schemas.microsoft.com/office/drawing/2014/main" id="{4F67330F-8EF3-45C4-9CA6-EBFBE6F02FD1}"/>
                </a:ext>
              </a:extLst>
            </p:cNvPr>
            <p:cNvSpPr/>
            <p:nvPr/>
          </p:nvSpPr>
          <p:spPr>
            <a:xfrm>
              <a:off x="7208911" y="1309072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9A9AFDB-D165-4361-8AB9-D991F6EE1D3F}"/>
              </a:ext>
            </a:extLst>
          </p:cNvPr>
          <p:cNvGrpSpPr/>
          <p:nvPr/>
        </p:nvGrpSpPr>
        <p:grpSpPr>
          <a:xfrm>
            <a:off x="2959204" y="854125"/>
            <a:ext cx="672325" cy="533558"/>
            <a:chOff x="2925820" y="699061"/>
            <a:chExt cx="580047" cy="460326"/>
          </a:xfrm>
          <a:solidFill>
            <a:srgbClr val="006633"/>
          </a:solidFill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CE25046-C37D-411B-B9C1-E8594B8592C2}"/>
                </a:ext>
              </a:extLst>
            </p:cNvPr>
            <p:cNvSpPr/>
            <p:nvPr/>
          </p:nvSpPr>
          <p:spPr>
            <a:xfrm>
              <a:off x="3273848" y="699061"/>
              <a:ext cx="232019" cy="460326"/>
            </a:xfrm>
            <a:custGeom>
              <a:avLst/>
              <a:gdLst>
                <a:gd name="connsiteX0" fmla="*/ 232019 w 232019"/>
                <a:gd name="connsiteY0" fmla="*/ 460326 h 460326"/>
                <a:gd name="connsiteX1" fmla="*/ 232019 w 232019"/>
                <a:gd name="connsiteY1" fmla="*/ 228307 h 460326"/>
                <a:gd name="connsiteX2" fmla="*/ 99652 w 232019"/>
                <a:gd name="connsiteY2" fmla="*/ 228307 h 460326"/>
                <a:gd name="connsiteX3" fmla="*/ 232019 w 232019"/>
                <a:gd name="connsiteY3" fmla="*/ 99536 h 460326"/>
                <a:gd name="connsiteX4" fmla="*/ 232019 w 232019"/>
                <a:gd name="connsiteY4" fmla="*/ 0 h 460326"/>
                <a:gd name="connsiteX5" fmla="*/ 0 w 232019"/>
                <a:gd name="connsiteY5" fmla="*/ 228307 h 460326"/>
                <a:gd name="connsiteX6" fmla="*/ 0 w 232019"/>
                <a:gd name="connsiteY6" fmla="*/ 228307 h 460326"/>
                <a:gd name="connsiteX7" fmla="*/ 0 w 232019"/>
                <a:gd name="connsiteY7" fmla="*/ 460326 h 46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19" h="460326">
                  <a:moveTo>
                    <a:pt x="232019" y="460326"/>
                  </a:moveTo>
                  <a:lnTo>
                    <a:pt x="232019" y="228307"/>
                  </a:lnTo>
                  <a:lnTo>
                    <a:pt x="99652" y="228307"/>
                  </a:lnTo>
                  <a:cubicBezTo>
                    <a:pt x="101662" y="156637"/>
                    <a:pt x="160322" y="99571"/>
                    <a:pt x="232019" y="99536"/>
                  </a:cubicBezTo>
                  <a:lnTo>
                    <a:pt x="232019" y="0"/>
                  </a:lnTo>
                  <a:cubicBezTo>
                    <a:pt x="105315" y="-16"/>
                    <a:pt x="2028" y="101619"/>
                    <a:pt x="0" y="228307"/>
                  </a:cubicBezTo>
                  <a:lnTo>
                    <a:pt x="0" y="228307"/>
                  </a:lnTo>
                  <a:lnTo>
                    <a:pt x="0" y="460326"/>
                  </a:lnTo>
                  <a:close/>
                </a:path>
              </a:pathLst>
            </a:custGeom>
            <a:grpFill/>
            <a:ln w="115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0743DDD-565A-474B-8B62-A39A69C16475}"/>
                </a:ext>
              </a:extLst>
            </p:cNvPr>
            <p:cNvSpPr/>
            <p:nvPr/>
          </p:nvSpPr>
          <p:spPr>
            <a:xfrm>
              <a:off x="2925820" y="699061"/>
              <a:ext cx="232019" cy="460326"/>
            </a:xfrm>
            <a:custGeom>
              <a:avLst/>
              <a:gdLst>
                <a:gd name="connsiteX0" fmla="*/ 232019 w 232019"/>
                <a:gd name="connsiteY0" fmla="*/ 460326 h 460326"/>
                <a:gd name="connsiteX1" fmla="*/ 232019 w 232019"/>
                <a:gd name="connsiteY1" fmla="*/ 228307 h 460326"/>
                <a:gd name="connsiteX2" fmla="*/ 99652 w 232019"/>
                <a:gd name="connsiteY2" fmla="*/ 228307 h 460326"/>
                <a:gd name="connsiteX3" fmla="*/ 232019 w 232019"/>
                <a:gd name="connsiteY3" fmla="*/ 99536 h 460326"/>
                <a:gd name="connsiteX4" fmla="*/ 232019 w 232019"/>
                <a:gd name="connsiteY4" fmla="*/ 0 h 460326"/>
                <a:gd name="connsiteX5" fmla="*/ 0 w 232019"/>
                <a:gd name="connsiteY5" fmla="*/ 228307 h 460326"/>
                <a:gd name="connsiteX6" fmla="*/ 0 w 232019"/>
                <a:gd name="connsiteY6" fmla="*/ 228307 h 460326"/>
                <a:gd name="connsiteX7" fmla="*/ 0 w 232019"/>
                <a:gd name="connsiteY7" fmla="*/ 460326 h 46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19" h="460326">
                  <a:moveTo>
                    <a:pt x="232019" y="460326"/>
                  </a:moveTo>
                  <a:lnTo>
                    <a:pt x="232019" y="228307"/>
                  </a:lnTo>
                  <a:lnTo>
                    <a:pt x="99652" y="228307"/>
                  </a:lnTo>
                  <a:cubicBezTo>
                    <a:pt x="101662" y="156637"/>
                    <a:pt x="160322" y="99571"/>
                    <a:pt x="232019" y="99536"/>
                  </a:cubicBezTo>
                  <a:lnTo>
                    <a:pt x="232019" y="0"/>
                  </a:lnTo>
                  <a:cubicBezTo>
                    <a:pt x="105315" y="-16"/>
                    <a:pt x="2028" y="101619"/>
                    <a:pt x="0" y="228307"/>
                  </a:cubicBezTo>
                  <a:lnTo>
                    <a:pt x="0" y="228307"/>
                  </a:lnTo>
                  <a:lnTo>
                    <a:pt x="0" y="460326"/>
                  </a:lnTo>
                  <a:close/>
                </a:path>
              </a:pathLst>
            </a:custGeom>
            <a:grpFill/>
            <a:ln w="115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8" name="Slide Number Placeholder 1">
            <a:extLst>
              <a:ext uri="{FF2B5EF4-FFF2-40B4-BE49-F238E27FC236}">
                <a16:creationId xmlns:a16="http://schemas.microsoft.com/office/drawing/2014/main" id="{9BE16A22-3439-4DFF-80ED-88ED0421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0694241-26F8-470D-BA40-6C28EF18E3FE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  <a:solidFill>
            <a:srgbClr val="006633"/>
          </a:solidFill>
        </p:grpSpPr>
        <p:sp>
          <p:nvSpPr>
            <p:cNvPr id="133" name="Rounded Rectangle 10">
              <a:extLst>
                <a:ext uri="{FF2B5EF4-FFF2-40B4-BE49-F238E27FC236}">
                  <a16:creationId xmlns:a16="http://schemas.microsoft.com/office/drawing/2014/main" id="{D25ABC38-1915-4C7A-A044-9C501558173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ounded Rectangle 11">
              <a:extLst>
                <a:ext uri="{FF2B5EF4-FFF2-40B4-BE49-F238E27FC236}">
                  <a16:creationId xmlns:a16="http://schemas.microsoft.com/office/drawing/2014/main" id="{99FF31AB-DE2F-4F49-8BC8-1E46248726E7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8" name="组合 5">
            <a:extLst>
              <a:ext uri="{FF2B5EF4-FFF2-40B4-BE49-F238E27FC236}">
                <a16:creationId xmlns:a16="http://schemas.microsoft.com/office/drawing/2014/main" id="{7FAB5D8D-3239-4147-A8BF-16971E537559}"/>
              </a:ext>
            </a:extLst>
          </p:cNvPr>
          <p:cNvGrpSpPr/>
          <p:nvPr/>
        </p:nvGrpSpPr>
        <p:grpSpPr>
          <a:xfrm rot="10800000">
            <a:off x="607620" y="3402439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139" name="椭圆 6">
              <a:extLst>
                <a:ext uri="{FF2B5EF4-FFF2-40B4-BE49-F238E27FC236}">
                  <a16:creationId xmlns:a16="http://schemas.microsoft.com/office/drawing/2014/main" id="{C1A10B30-F082-44C5-BE2F-26A2516AE67D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0" name="椭圆 7">
              <a:extLst>
                <a:ext uri="{FF2B5EF4-FFF2-40B4-BE49-F238E27FC236}">
                  <a16:creationId xmlns:a16="http://schemas.microsoft.com/office/drawing/2014/main" id="{52CCCE6A-E358-4C55-B965-E98CAD83B649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1" name="椭圆 8">
              <a:extLst>
                <a:ext uri="{FF2B5EF4-FFF2-40B4-BE49-F238E27FC236}">
                  <a16:creationId xmlns:a16="http://schemas.microsoft.com/office/drawing/2014/main" id="{0F3316F3-5854-45EE-971E-DBD86C5231A0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2" name="椭圆 9">
              <a:extLst>
                <a:ext uri="{FF2B5EF4-FFF2-40B4-BE49-F238E27FC236}">
                  <a16:creationId xmlns:a16="http://schemas.microsoft.com/office/drawing/2014/main" id="{F220C9CA-AED4-42D8-B6D9-0A1A851A08E5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椭圆 10">
              <a:extLst>
                <a:ext uri="{FF2B5EF4-FFF2-40B4-BE49-F238E27FC236}">
                  <a16:creationId xmlns:a16="http://schemas.microsoft.com/office/drawing/2014/main" id="{035FA42D-8474-4608-B104-CE3ED07D7EA8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4" name="文本框 555">
            <a:extLst>
              <a:ext uri="{FF2B5EF4-FFF2-40B4-BE49-F238E27FC236}">
                <a16:creationId xmlns:a16="http://schemas.microsoft.com/office/drawing/2014/main" id="{6EB81B04-75B9-4AF2-BB68-3D707F588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638" y="1526390"/>
            <a:ext cx="8687417" cy="193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i="1" dirty="0">
                <a:solidFill>
                  <a:srgbClr val="006633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Google Trends provides access to a largely unfiltered </a:t>
            </a:r>
            <a:r>
              <a:rPr lang="en-US" altLang="zh-CN" sz="2400" i="1" dirty="0">
                <a:solidFill>
                  <a:srgbClr val="95C11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SAMPLE OF ACTUAL SEARCH </a:t>
            </a:r>
            <a:r>
              <a:rPr lang="en-US" altLang="zh-CN" sz="2400" i="1" dirty="0">
                <a:solidFill>
                  <a:srgbClr val="006633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requests made to Google. It’s </a:t>
            </a:r>
            <a:r>
              <a:rPr lang="en-US" altLang="zh-CN" sz="2400" i="1" dirty="0">
                <a:solidFill>
                  <a:srgbClr val="95C11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ANONYMIZED, CATEGORIZED, </a:t>
            </a:r>
            <a:r>
              <a:rPr lang="en-US" altLang="zh-CN" sz="2400" i="1" dirty="0">
                <a:solidFill>
                  <a:srgbClr val="006633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and </a:t>
            </a:r>
            <a:r>
              <a:rPr lang="en-US" altLang="zh-CN" sz="2400" i="1" dirty="0">
                <a:solidFill>
                  <a:srgbClr val="95C11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AGGREGATED</a:t>
            </a:r>
            <a:r>
              <a:rPr lang="en-US" altLang="zh-CN" sz="2400" i="1" dirty="0">
                <a:solidFill>
                  <a:srgbClr val="006633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. This allows us to </a:t>
            </a:r>
            <a:r>
              <a:rPr lang="en-US" altLang="zh-CN" sz="2400" i="1" dirty="0">
                <a:solidFill>
                  <a:srgbClr val="95C11F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DISPLAY INTEREST IN A PARTICULAR TOPIC </a:t>
            </a:r>
            <a:r>
              <a:rPr lang="en-US" altLang="zh-CN" sz="2400" i="1" dirty="0">
                <a:solidFill>
                  <a:srgbClr val="006633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from around the globe or down to city-level geography.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FFB89E-09D8-4BE2-B53B-A2E077E2C198}"/>
              </a:ext>
            </a:extLst>
          </p:cNvPr>
          <p:cNvSpPr/>
          <p:nvPr/>
        </p:nvSpPr>
        <p:spPr>
          <a:xfrm>
            <a:off x="0" y="4415405"/>
            <a:ext cx="12192000" cy="1627395"/>
          </a:xfrm>
          <a:prstGeom prst="rect">
            <a:avLst/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524AE-40E8-40F9-9D98-43FD4B209D58}"/>
              </a:ext>
            </a:extLst>
          </p:cNvPr>
          <p:cNvSpPr txBox="1"/>
          <p:nvPr/>
        </p:nvSpPr>
        <p:spPr>
          <a:xfrm>
            <a:off x="-35325" y="6551627"/>
            <a:ext cx="3694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: https://support.google.com/trends/</a:t>
            </a:r>
            <a:endParaRPr lang="en-ID" sz="1400" dirty="0">
              <a:solidFill>
                <a:srgbClr val="0066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4" name="Picture 113" descr="Logo, company nam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96F6006-DA02-44D5-BB50-B1065BCF55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6125" y1="70667" x2="26125" y2="70667"/>
                        <a14:foregroundMark x1="45875" y1="70833" x2="45875" y2="70833"/>
                        <a14:foregroundMark x1="44250" y1="70833" x2="44250" y2="70833"/>
                        <a14:foregroundMark x1="50500" y1="68500" x2="50500" y2="68500"/>
                        <a14:foregroundMark x1="37125" y1="68667" x2="37125" y2="68667"/>
                        <a14:foregroundMark x1="54500" y1="65167" x2="54500" y2="65167"/>
                        <a14:foregroundMark x1="57250" y1="68000" x2="57250" y2="68000"/>
                        <a14:foregroundMark x1="61875" y1="68000" x2="61875" y2="68000"/>
                        <a14:foregroundMark x1="66250" y1="68167" x2="66250" y2="68167"/>
                        <a14:foregroundMark x1="68375" y1="68000" x2="68375" y2="68000"/>
                        <a14:foregroundMark x1="73250" y1="67333" x2="73250" y2="67333"/>
                      </a14:backgroundRemoval>
                    </a14:imgEffect>
                  </a14:imgLayer>
                </a14:imgProps>
              </a:ext>
            </a:extLst>
          </a:blip>
          <a:srcRect l="31264" t="22919" r="33118" b="37673"/>
          <a:stretch/>
        </p:blipFill>
        <p:spPr>
          <a:xfrm>
            <a:off x="265630" y="1473417"/>
            <a:ext cx="2216241" cy="18390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289D236-6E99-4C34-8832-B642C5089271}"/>
              </a:ext>
            </a:extLst>
          </p:cNvPr>
          <p:cNvGrpSpPr/>
          <p:nvPr/>
        </p:nvGrpSpPr>
        <p:grpSpPr>
          <a:xfrm>
            <a:off x="220579" y="3782151"/>
            <a:ext cx="2144572" cy="2410894"/>
            <a:chOff x="1302313" y="926213"/>
            <a:chExt cx="2218191" cy="24936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8A201F6-3AB3-4D38-88F0-8C0CA085A709}"/>
                </a:ext>
              </a:extLst>
            </p:cNvPr>
            <p:cNvGrpSpPr/>
            <p:nvPr/>
          </p:nvGrpSpPr>
          <p:grpSpPr>
            <a:xfrm flipH="1">
              <a:off x="1302313" y="926213"/>
              <a:ext cx="2218191" cy="2481749"/>
              <a:chOff x="7659689" y="1296988"/>
              <a:chExt cx="1914109" cy="2141537"/>
            </a:xfrm>
          </p:grpSpPr>
          <p:sp>
            <p:nvSpPr>
              <p:cNvPr id="14" name="Freeform 550">
                <a:extLst>
                  <a:ext uri="{FF2B5EF4-FFF2-40B4-BE49-F238E27FC236}">
                    <a16:creationId xmlns:a16="http://schemas.microsoft.com/office/drawing/2014/main" id="{5105EC8E-4C38-4072-9B8C-0A7A6C135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6302" y="2066925"/>
                <a:ext cx="801688" cy="1266825"/>
              </a:xfrm>
              <a:custGeom>
                <a:avLst/>
                <a:gdLst>
                  <a:gd name="T0" fmla="*/ 179 w 212"/>
                  <a:gd name="T1" fmla="*/ 5 h 336"/>
                  <a:gd name="T2" fmla="*/ 41 w 212"/>
                  <a:gd name="T3" fmla="*/ 13 h 336"/>
                  <a:gd name="T4" fmla="*/ 11 w 212"/>
                  <a:gd name="T5" fmla="*/ 44 h 336"/>
                  <a:gd name="T6" fmla="*/ 23 w 212"/>
                  <a:gd name="T7" fmla="*/ 336 h 336"/>
                  <a:gd name="T8" fmla="*/ 212 w 212"/>
                  <a:gd name="T9" fmla="*/ 320 h 336"/>
                  <a:gd name="T10" fmla="*/ 209 w 212"/>
                  <a:gd name="T11" fmla="*/ 44 h 336"/>
                  <a:gd name="T12" fmla="*/ 179 w 212"/>
                  <a:gd name="T13" fmla="*/ 5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336">
                    <a:moveTo>
                      <a:pt x="179" y="5"/>
                    </a:moveTo>
                    <a:cubicBezTo>
                      <a:pt x="133" y="0"/>
                      <a:pt x="87" y="4"/>
                      <a:pt x="41" y="13"/>
                    </a:cubicBezTo>
                    <a:cubicBezTo>
                      <a:pt x="25" y="16"/>
                      <a:pt x="13" y="29"/>
                      <a:pt x="11" y="44"/>
                    </a:cubicBezTo>
                    <a:cubicBezTo>
                      <a:pt x="6" y="89"/>
                      <a:pt x="0" y="188"/>
                      <a:pt x="23" y="336"/>
                    </a:cubicBezTo>
                    <a:cubicBezTo>
                      <a:pt x="212" y="320"/>
                      <a:pt x="212" y="320"/>
                      <a:pt x="212" y="320"/>
                    </a:cubicBezTo>
                    <a:cubicBezTo>
                      <a:pt x="212" y="293"/>
                      <a:pt x="193" y="171"/>
                      <a:pt x="209" y="44"/>
                    </a:cubicBezTo>
                    <a:cubicBezTo>
                      <a:pt x="211" y="25"/>
                      <a:pt x="198" y="8"/>
                      <a:pt x="179" y="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 551">
                <a:extLst>
                  <a:ext uri="{FF2B5EF4-FFF2-40B4-BE49-F238E27FC236}">
                    <a16:creationId xmlns:a16="http://schemas.microsoft.com/office/drawing/2014/main" id="{DE15131F-7684-4DF9-815E-BFFFE184A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2202" y="1741488"/>
                <a:ext cx="350838" cy="476250"/>
              </a:xfrm>
              <a:custGeom>
                <a:avLst/>
                <a:gdLst>
                  <a:gd name="T0" fmla="*/ 82 w 93"/>
                  <a:gd name="T1" fmla="*/ 0 h 126"/>
                  <a:gd name="T2" fmla="*/ 93 w 93"/>
                  <a:gd name="T3" fmla="*/ 91 h 126"/>
                  <a:gd name="T4" fmla="*/ 30 w 93"/>
                  <a:gd name="T5" fmla="*/ 124 h 126"/>
                  <a:gd name="T6" fmla="*/ 12 w 93"/>
                  <a:gd name="T7" fmla="*/ 93 h 126"/>
                  <a:gd name="T8" fmla="*/ 34 w 93"/>
                  <a:gd name="T9" fmla="*/ 44 h 126"/>
                  <a:gd name="T10" fmla="*/ 82 w 93"/>
                  <a:gd name="T11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26">
                    <a:moveTo>
                      <a:pt x="82" y="0"/>
                    </a:moveTo>
                    <a:cubicBezTo>
                      <a:pt x="78" y="26"/>
                      <a:pt x="74" y="74"/>
                      <a:pt x="93" y="91"/>
                    </a:cubicBezTo>
                    <a:cubicBezTo>
                      <a:pt x="79" y="105"/>
                      <a:pt x="61" y="122"/>
                      <a:pt x="30" y="124"/>
                    </a:cubicBezTo>
                    <a:cubicBezTo>
                      <a:pt x="0" y="126"/>
                      <a:pt x="4" y="104"/>
                      <a:pt x="12" y="93"/>
                    </a:cubicBezTo>
                    <a:cubicBezTo>
                      <a:pt x="41" y="85"/>
                      <a:pt x="39" y="64"/>
                      <a:pt x="34" y="44"/>
                    </a:cubicBezTo>
                    <a:cubicBezTo>
                      <a:pt x="82" y="0"/>
                      <a:pt x="82" y="0"/>
                      <a:pt x="82" y="0"/>
                    </a:cubicBezTo>
                  </a:path>
                </a:pathLst>
              </a:custGeom>
              <a:solidFill>
                <a:srgbClr val="FFB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 552">
                <a:extLst>
                  <a:ext uri="{FF2B5EF4-FFF2-40B4-BE49-F238E27FC236}">
                    <a16:creationId xmlns:a16="http://schemas.microsoft.com/office/drawing/2014/main" id="{D3685FE1-8055-4E20-9CE2-0B4F7FB5B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4914" y="2066925"/>
                <a:ext cx="287338" cy="241300"/>
              </a:xfrm>
              <a:custGeom>
                <a:avLst/>
                <a:gdLst>
                  <a:gd name="T0" fmla="*/ 71 w 76"/>
                  <a:gd name="T1" fmla="*/ 2 h 64"/>
                  <a:gd name="T2" fmla="*/ 64 w 76"/>
                  <a:gd name="T3" fmla="*/ 0 h 64"/>
                  <a:gd name="T4" fmla="*/ 61 w 76"/>
                  <a:gd name="T5" fmla="*/ 2 h 64"/>
                  <a:gd name="T6" fmla="*/ 0 w 76"/>
                  <a:gd name="T7" fmla="*/ 38 h 64"/>
                  <a:gd name="T8" fmla="*/ 23 w 76"/>
                  <a:gd name="T9" fmla="*/ 64 h 64"/>
                  <a:gd name="T10" fmla="*/ 72 w 76"/>
                  <a:gd name="T11" fmla="*/ 5 h 64"/>
                  <a:gd name="T12" fmla="*/ 71 w 76"/>
                  <a:gd name="T13" fmla="*/ 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64">
                    <a:moveTo>
                      <a:pt x="71" y="2"/>
                    </a:moveTo>
                    <a:cubicBezTo>
                      <a:pt x="68" y="1"/>
                      <a:pt x="66" y="1"/>
                      <a:pt x="64" y="0"/>
                    </a:cubicBezTo>
                    <a:cubicBezTo>
                      <a:pt x="63" y="0"/>
                      <a:pt x="61" y="0"/>
                      <a:pt x="61" y="2"/>
                    </a:cubicBezTo>
                    <a:cubicBezTo>
                      <a:pt x="58" y="7"/>
                      <a:pt x="49" y="29"/>
                      <a:pt x="0" y="38"/>
                    </a:cubicBezTo>
                    <a:cubicBezTo>
                      <a:pt x="8" y="42"/>
                      <a:pt x="19" y="57"/>
                      <a:pt x="23" y="64"/>
                    </a:cubicBezTo>
                    <a:cubicBezTo>
                      <a:pt x="38" y="57"/>
                      <a:pt x="76" y="34"/>
                      <a:pt x="72" y="5"/>
                    </a:cubicBezTo>
                    <a:cubicBezTo>
                      <a:pt x="72" y="4"/>
                      <a:pt x="72" y="3"/>
                      <a:pt x="71" y="2"/>
                    </a:cubicBezTo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 553">
                <a:extLst>
                  <a:ext uri="{FF2B5EF4-FFF2-40B4-BE49-F238E27FC236}">
                    <a16:creationId xmlns:a16="http://schemas.microsoft.com/office/drawing/2014/main" id="{542C90C7-8995-4854-84B3-8B5ABD540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2827" y="2081213"/>
                <a:ext cx="192088" cy="222250"/>
              </a:xfrm>
              <a:custGeom>
                <a:avLst/>
                <a:gdLst>
                  <a:gd name="T0" fmla="*/ 33 w 51"/>
                  <a:gd name="T1" fmla="*/ 4 h 59"/>
                  <a:gd name="T2" fmla="*/ 30 w 51"/>
                  <a:gd name="T3" fmla="*/ 1 h 59"/>
                  <a:gd name="T4" fmla="*/ 25 w 51"/>
                  <a:gd name="T5" fmla="*/ 2 h 59"/>
                  <a:gd name="T6" fmla="*/ 24 w 51"/>
                  <a:gd name="T7" fmla="*/ 3 h 59"/>
                  <a:gd name="T8" fmla="*/ 19 w 51"/>
                  <a:gd name="T9" fmla="*/ 59 h 59"/>
                  <a:gd name="T10" fmla="*/ 51 w 51"/>
                  <a:gd name="T11" fmla="*/ 34 h 59"/>
                  <a:gd name="T12" fmla="*/ 33 w 51"/>
                  <a:gd name="T13" fmla="*/ 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59">
                    <a:moveTo>
                      <a:pt x="33" y="4"/>
                    </a:moveTo>
                    <a:cubicBezTo>
                      <a:pt x="34" y="2"/>
                      <a:pt x="32" y="0"/>
                      <a:pt x="30" y="1"/>
                    </a:cubicBezTo>
                    <a:cubicBezTo>
                      <a:pt x="28" y="1"/>
                      <a:pt x="26" y="2"/>
                      <a:pt x="25" y="2"/>
                    </a:cubicBezTo>
                    <a:cubicBezTo>
                      <a:pt x="25" y="2"/>
                      <a:pt x="24" y="2"/>
                      <a:pt x="24" y="3"/>
                    </a:cubicBezTo>
                    <a:cubicBezTo>
                      <a:pt x="20" y="6"/>
                      <a:pt x="0" y="35"/>
                      <a:pt x="19" y="59"/>
                    </a:cubicBezTo>
                    <a:cubicBezTo>
                      <a:pt x="23" y="53"/>
                      <a:pt x="37" y="38"/>
                      <a:pt x="51" y="34"/>
                    </a:cubicBezTo>
                    <a:cubicBezTo>
                      <a:pt x="38" y="28"/>
                      <a:pt x="31" y="16"/>
                      <a:pt x="33" y="4"/>
                    </a:cubicBezTo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 554">
                <a:extLst>
                  <a:ext uri="{FF2B5EF4-FFF2-40B4-BE49-F238E27FC236}">
                    <a16:creationId xmlns:a16="http://schemas.microsoft.com/office/drawing/2014/main" id="{3271236C-0E2B-483B-8AE9-B8E3AF2CD5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1902" y="1957388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 555">
                <a:extLst>
                  <a:ext uri="{FF2B5EF4-FFF2-40B4-BE49-F238E27FC236}">
                    <a16:creationId xmlns:a16="http://schemas.microsoft.com/office/drawing/2014/main" id="{8F2A5B4D-EF52-44F5-BB27-4F88502DC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0790" y="1916113"/>
                <a:ext cx="82550" cy="44450"/>
              </a:xfrm>
              <a:custGeom>
                <a:avLst/>
                <a:gdLst>
                  <a:gd name="T0" fmla="*/ 22 w 22"/>
                  <a:gd name="T1" fmla="*/ 0 h 12"/>
                  <a:gd name="T2" fmla="*/ 11 w 22"/>
                  <a:gd name="T3" fmla="*/ 1 h 12"/>
                  <a:gd name="T4" fmla="*/ 0 w 22"/>
                  <a:gd name="T5" fmla="*/ 0 h 12"/>
                  <a:gd name="T6" fmla="*/ 3 w 22"/>
                  <a:gd name="T7" fmla="*/ 11 h 12"/>
                  <a:gd name="T8" fmla="*/ 3 w 22"/>
                  <a:gd name="T9" fmla="*/ 12 h 12"/>
                  <a:gd name="T10" fmla="*/ 22 w 22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2">
                    <a:moveTo>
                      <a:pt x="22" y="0"/>
                    </a:moveTo>
                    <a:cubicBezTo>
                      <a:pt x="19" y="1"/>
                      <a:pt x="15" y="1"/>
                      <a:pt x="11" y="1"/>
                    </a:cubicBezTo>
                    <a:cubicBezTo>
                      <a:pt x="8" y="1"/>
                      <a:pt x="4" y="1"/>
                      <a:pt x="0" y="0"/>
                    </a:cubicBezTo>
                    <a:cubicBezTo>
                      <a:pt x="1" y="4"/>
                      <a:pt x="2" y="7"/>
                      <a:pt x="3" y="11"/>
                    </a:cubicBezTo>
                    <a:cubicBezTo>
                      <a:pt x="3" y="11"/>
                      <a:pt x="3" y="12"/>
                      <a:pt x="3" y="12"/>
                    </a:cubicBezTo>
                    <a:cubicBezTo>
                      <a:pt x="9" y="11"/>
                      <a:pt x="17" y="6"/>
                      <a:pt x="22" y="0"/>
                    </a:cubicBezTo>
                  </a:path>
                </a:pathLst>
              </a:custGeom>
              <a:solidFill>
                <a:srgbClr val="CC9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 556">
                <a:extLst>
                  <a:ext uri="{FF2B5EF4-FFF2-40B4-BE49-F238E27FC236}">
                    <a16:creationId xmlns:a16="http://schemas.microsoft.com/office/drawing/2014/main" id="{FAF7C1B6-3527-4FB7-9ED4-5C4F9DB02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4264" y="1395413"/>
                <a:ext cx="227013" cy="331787"/>
              </a:xfrm>
              <a:custGeom>
                <a:avLst/>
                <a:gdLst>
                  <a:gd name="T0" fmla="*/ 26 w 60"/>
                  <a:gd name="T1" fmla="*/ 13 h 88"/>
                  <a:gd name="T2" fmla="*/ 2 w 60"/>
                  <a:gd name="T3" fmla="*/ 65 h 88"/>
                  <a:gd name="T4" fmla="*/ 34 w 60"/>
                  <a:gd name="T5" fmla="*/ 59 h 88"/>
                  <a:gd name="T6" fmla="*/ 26 w 60"/>
                  <a:gd name="T7" fmla="*/ 1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88">
                    <a:moveTo>
                      <a:pt x="26" y="13"/>
                    </a:moveTo>
                    <a:cubicBezTo>
                      <a:pt x="2" y="23"/>
                      <a:pt x="0" y="43"/>
                      <a:pt x="2" y="65"/>
                    </a:cubicBezTo>
                    <a:cubicBezTo>
                      <a:pt x="5" y="88"/>
                      <a:pt x="29" y="73"/>
                      <a:pt x="34" y="59"/>
                    </a:cubicBezTo>
                    <a:cubicBezTo>
                      <a:pt x="39" y="45"/>
                      <a:pt x="60" y="0"/>
                      <a:pt x="26" y="13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 557">
                <a:extLst>
                  <a:ext uri="{FF2B5EF4-FFF2-40B4-BE49-F238E27FC236}">
                    <a16:creationId xmlns:a16="http://schemas.microsoft.com/office/drawing/2014/main" id="{397285B2-41DA-4BA4-8659-80BC16C2F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6327" y="1365250"/>
                <a:ext cx="431800" cy="606425"/>
              </a:xfrm>
              <a:custGeom>
                <a:avLst/>
                <a:gdLst>
                  <a:gd name="T0" fmla="*/ 107 w 114"/>
                  <a:gd name="T1" fmla="*/ 65 h 161"/>
                  <a:gd name="T2" fmla="*/ 78 w 114"/>
                  <a:gd name="T3" fmla="*/ 137 h 161"/>
                  <a:gd name="T4" fmla="*/ 3 w 114"/>
                  <a:gd name="T5" fmla="*/ 104 h 161"/>
                  <a:gd name="T6" fmla="*/ 48 w 114"/>
                  <a:gd name="T7" fmla="*/ 10 h 161"/>
                  <a:gd name="T8" fmla="*/ 107 w 114"/>
                  <a:gd name="T9" fmla="*/ 6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61">
                    <a:moveTo>
                      <a:pt x="107" y="65"/>
                    </a:moveTo>
                    <a:cubicBezTo>
                      <a:pt x="100" y="100"/>
                      <a:pt x="98" y="121"/>
                      <a:pt x="78" y="137"/>
                    </a:cubicBezTo>
                    <a:cubicBezTo>
                      <a:pt x="48" y="161"/>
                      <a:pt x="7" y="140"/>
                      <a:pt x="3" y="104"/>
                    </a:cubicBezTo>
                    <a:cubicBezTo>
                      <a:pt x="0" y="72"/>
                      <a:pt x="12" y="20"/>
                      <a:pt x="48" y="10"/>
                    </a:cubicBezTo>
                    <a:cubicBezTo>
                      <a:pt x="83" y="0"/>
                      <a:pt x="114" y="31"/>
                      <a:pt x="107" y="65"/>
                    </a:cubicBezTo>
                  </a:path>
                </a:pathLst>
              </a:custGeom>
              <a:solidFill>
                <a:srgbClr val="FFB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 558">
                <a:extLst>
                  <a:ext uri="{FF2B5EF4-FFF2-40B4-BE49-F238E27FC236}">
                    <a16:creationId xmlns:a16="http://schemas.microsoft.com/office/drawing/2014/main" id="{8BF87850-A0B4-42B1-AAEE-4196A55FA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3939" y="1296988"/>
                <a:ext cx="600075" cy="430212"/>
              </a:xfrm>
              <a:custGeom>
                <a:avLst/>
                <a:gdLst>
                  <a:gd name="T0" fmla="*/ 119 w 159"/>
                  <a:gd name="T1" fmla="*/ 112 h 114"/>
                  <a:gd name="T2" fmla="*/ 102 w 159"/>
                  <a:gd name="T3" fmla="*/ 88 h 114"/>
                  <a:gd name="T4" fmla="*/ 103 w 159"/>
                  <a:gd name="T5" fmla="*/ 54 h 114"/>
                  <a:gd name="T6" fmla="*/ 60 w 159"/>
                  <a:gd name="T7" fmla="*/ 43 h 114"/>
                  <a:gd name="T8" fmla="*/ 15 w 159"/>
                  <a:gd name="T9" fmla="*/ 52 h 114"/>
                  <a:gd name="T10" fmla="*/ 50 w 159"/>
                  <a:gd name="T11" fmla="*/ 5 h 114"/>
                  <a:gd name="T12" fmla="*/ 117 w 159"/>
                  <a:gd name="T13" fmla="*/ 24 h 114"/>
                  <a:gd name="T14" fmla="*/ 128 w 159"/>
                  <a:gd name="T15" fmla="*/ 45 h 114"/>
                  <a:gd name="T16" fmla="*/ 119 w 159"/>
                  <a:gd name="T17" fmla="*/ 11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9" h="114">
                    <a:moveTo>
                      <a:pt x="119" y="112"/>
                    </a:moveTo>
                    <a:cubicBezTo>
                      <a:pt x="90" y="114"/>
                      <a:pt x="96" y="97"/>
                      <a:pt x="102" y="88"/>
                    </a:cubicBezTo>
                    <a:cubicBezTo>
                      <a:pt x="107" y="78"/>
                      <a:pt x="96" y="62"/>
                      <a:pt x="103" y="54"/>
                    </a:cubicBezTo>
                    <a:cubicBezTo>
                      <a:pt x="91" y="59"/>
                      <a:pt x="77" y="55"/>
                      <a:pt x="60" y="43"/>
                    </a:cubicBezTo>
                    <a:cubicBezTo>
                      <a:pt x="47" y="34"/>
                      <a:pt x="31" y="71"/>
                      <a:pt x="15" y="52"/>
                    </a:cubicBezTo>
                    <a:cubicBezTo>
                      <a:pt x="0" y="35"/>
                      <a:pt x="14" y="9"/>
                      <a:pt x="50" y="5"/>
                    </a:cubicBezTo>
                    <a:cubicBezTo>
                      <a:pt x="86" y="0"/>
                      <a:pt x="93" y="26"/>
                      <a:pt x="117" y="24"/>
                    </a:cubicBezTo>
                    <a:cubicBezTo>
                      <a:pt x="141" y="22"/>
                      <a:pt x="132" y="41"/>
                      <a:pt x="128" y="45"/>
                    </a:cubicBezTo>
                    <a:cubicBezTo>
                      <a:pt x="148" y="47"/>
                      <a:pt x="159" y="66"/>
                      <a:pt x="119" y="11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Freeform 559">
                <a:extLst>
                  <a:ext uri="{FF2B5EF4-FFF2-40B4-BE49-F238E27FC236}">
                    <a16:creationId xmlns:a16="http://schemas.microsoft.com/office/drawing/2014/main" id="{9218E2DE-F133-4E87-8280-A4032FB9B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9077" y="1379538"/>
                <a:ext cx="85725" cy="114300"/>
              </a:xfrm>
              <a:custGeom>
                <a:avLst/>
                <a:gdLst>
                  <a:gd name="T0" fmla="*/ 0 w 23"/>
                  <a:gd name="T1" fmla="*/ 26 h 30"/>
                  <a:gd name="T2" fmla="*/ 15 w 23"/>
                  <a:gd name="T3" fmla="*/ 0 h 30"/>
                  <a:gd name="T4" fmla="*/ 0 w 23"/>
                  <a:gd name="T5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30">
                    <a:moveTo>
                      <a:pt x="0" y="26"/>
                    </a:moveTo>
                    <a:cubicBezTo>
                      <a:pt x="0" y="26"/>
                      <a:pt x="15" y="18"/>
                      <a:pt x="15" y="0"/>
                    </a:cubicBezTo>
                    <a:cubicBezTo>
                      <a:pt x="23" y="14"/>
                      <a:pt x="22" y="30"/>
                      <a:pt x="0" y="2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 560">
                <a:extLst>
                  <a:ext uri="{FF2B5EF4-FFF2-40B4-BE49-F238E27FC236}">
                    <a16:creationId xmlns:a16="http://schemas.microsoft.com/office/drawing/2014/main" id="{1F2B0E8C-D4C8-4C00-B3B0-0AB848D997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5864" y="1730375"/>
                <a:ext cx="87313" cy="26987"/>
              </a:xfrm>
              <a:custGeom>
                <a:avLst/>
                <a:gdLst>
                  <a:gd name="T0" fmla="*/ 4 w 23"/>
                  <a:gd name="T1" fmla="*/ 6 h 7"/>
                  <a:gd name="T2" fmla="*/ 22 w 23"/>
                  <a:gd name="T3" fmla="*/ 1 h 7"/>
                  <a:gd name="T4" fmla="*/ 22 w 23"/>
                  <a:gd name="T5" fmla="*/ 0 h 7"/>
                  <a:gd name="T6" fmla="*/ 21 w 23"/>
                  <a:gd name="T7" fmla="*/ 0 h 7"/>
                  <a:gd name="T8" fmla="*/ 1 w 23"/>
                  <a:gd name="T9" fmla="*/ 3 h 7"/>
                  <a:gd name="T10" fmla="*/ 0 w 23"/>
                  <a:gd name="T11" fmla="*/ 4 h 7"/>
                  <a:gd name="T12" fmla="*/ 0 w 23"/>
                  <a:gd name="T13" fmla="*/ 5 h 7"/>
                  <a:gd name="T14" fmla="*/ 4 w 23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7">
                    <a:moveTo>
                      <a:pt x="4" y="6"/>
                    </a:moveTo>
                    <a:cubicBezTo>
                      <a:pt x="15" y="7"/>
                      <a:pt x="22" y="2"/>
                      <a:pt x="22" y="1"/>
                    </a:cubicBezTo>
                    <a:cubicBezTo>
                      <a:pt x="23" y="1"/>
                      <a:pt x="23" y="1"/>
                      <a:pt x="22" y="0"/>
                    </a:cubicBezTo>
                    <a:cubicBezTo>
                      <a:pt x="22" y="0"/>
                      <a:pt x="22" y="0"/>
                      <a:pt x="21" y="0"/>
                    </a:cubicBezTo>
                    <a:cubicBezTo>
                      <a:pt x="21" y="0"/>
                      <a:pt x="13" y="7"/>
                      <a:pt x="1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2" y="5"/>
                      <a:pt x="3" y="6"/>
                      <a:pt x="4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561">
                <a:extLst>
                  <a:ext uri="{FF2B5EF4-FFF2-40B4-BE49-F238E27FC236}">
                    <a16:creationId xmlns:a16="http://schemas.microsoft.com/office/drawing/2014/main" id="{DB8C98EA-9E5C-4D82-8FE8-AF426D5A9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3665" y="1655763"/>
                <a:ext cx="169863" cy="157162"/>
              </a:xfrm>
              <a:custGeom>
                <a:avLst/>
                <a:gdLst>
                  <a:gd name="T0" fmla="*/ 38 w 45"/>
                  <a:gd name="T1" fmla="*/ 28 h 42"/>
                  <a:gd name="T2" fmla="*/ 16 w 45"/>
                  <a:gd name="T3" fmla="*/ 41 h 42"/>
                  <a:gd name="T4" fmla="*/ 5 w 45"/>
                  <a:gd name="T5" fmla="*/ 21 h 42"/>
                  <a:gd name="T6" fmla="*/ 32 w 45"/>
                  <a:gd name="T7" fmla="*/ 4 h 42"/>
                  <a:gd name="T8" fmla="*/ 38 w 45"/>
                  <a:gd name="T9" fmla="*/ 2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2">
                    <a:moveTo>
                      <a:pt x="38" y="28"/>
                    </a:moveTo>
                    <a:cubicBezTo>
                      <a:pt x="32" y="36"/>
                      <a:pt x="23" y="40"/>
                      <a:pt x="16" y="41"/>
                    </a:cubicBezTo>
                    <a:cubicBezTo>
                      <a:pt x="4" y="42"/>
                      <a:pt x="0" y="31"/>
                      <a:pt x="5" y="21"/>
                    </a:cubicBezTo>
                    <a:cubicBezTo>
                      <a:pt x="9" y="12"/>
                      <a:pt x="21" y="0"/>
                      <a:pt x="32" y="4"/>
                    </a:cubicBezTo>
                    <a:cubicBezTo>
                      <a:pt x="42" y="7"/>
                      <a:pt x="45" y="19"/>
                      <a:pt x="38" y="28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 564">
                <a:extLst>
                  <a:ext uri="{FF2B5EF4-FFF2-40B4-BE49-F238E27FC236}">
                    <a16:creationId xmlns:a16="http://schemas.microsoft.com/office/drawing/2014/main" id="{10C8182E-483E-4CD9-8C16-95BCDEC84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27" y="1598613"/>
                <a:ext cx="30163" cy="41275"/>
              </a:xfrm>
              <a:custGeom>
                <a:avLst/>
                <a:gdLst>
                  <a:gd name="T0" fmla="*/ 7 w 8"/>
                  <a:gd name="T1" fmla="*/ 6 h 11"/>
                  <a:gd name="T2" fmla="*/ 3 w 8"/>
                  <a:gd name="T3" fmla="*/ 10 h 11"/>
                  <a:gd name="T4" fmla="*/ 1 w 8"/>
                  <a:gd name="T5" fmla="*/ 5 h 11"/>
                  <a:gd name="T6" fmla="*/ 5 w 8"/>
                  <a:gd name="T7" fmla="*/ 0 h 11"/>
                  <a:gd name="T8" fmla="*/ 7 w 8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7" y="6"/>
                    </a:moveTo>
                    <a:cubicBezTo>
                      <a:pt x="7" y="8"/>
                      <a:pt x="5" y="11"/>
                      <a:pt x="3" y="10"/>
                    </a:cubicBezTo>
                    <a:cubicBezTo>
                      <a:pt x="1" y="10"/>
                      <a:pt x="0" y="8"/>
                      <a:pt x="1" y="5"/>
                    </a:cubicBezTo>
                    <a:cubicBezTo>
                      <a:pt x="1" y="2"/>
                      <a:pt x="3" y="0"/>
                      <a:pt x="5" y="0"/>
                    </a:cubicBezTo>
                    <a:cubicBezTo>
                      <a:pt x="6" y="0"/>
                      <a:pt x="8" y="3"/>
                      <a:pt x="7" y="6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565">
                <a:extLst>
                  <a:ext uri="{FF2B5EF4-FFF2-40B4-BE49-F238E27FC236}">
                    <a16:creationId xmlns:a16="http://schemas.microsoft.com/office/drawing/2014/main" id="{F5E66996-A26C-42D9-8039-7945348039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3477" y="1587500"/>
                <a:ext cx="25400" cy="41275"/>
              </a:xfrm>
              <a:custGeom>
                <a:avLst/>
                <a:gdLst>
                  <a:gd name="T0" fmla="*/ 7 w 7"/>
                  <a:gd name="T1" fmla="*/ 6 h 11"/>
                  <a:gd name="T2" fmla="*/ 3 w 7"/>
                  <a:gd name="T3" fmla="*/ 11 h 11"/>
                  <a:gd name="T4" fmla="*/ 0 w 7"/>
                  <a:gd name="T5" fmla="*/ 5 h 11"/>
                  <a:gd name="T6" fmla="*/ 4 w 7"/>
                  <a:gd name="T7" fmla="*/ 0 h 11"/>
                  <a:gd name="T8" fmla="*/ 7 w 7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7" y="6"/>
                    </a:moveTo>
                    <a:cubicBezTo>
                      <a:pt x="6" y="9"/>
                      <a:pt x="4" y="11"/>
                      <a:pt x="3" y="11"/>
                    </a:cubicBezTo>
                    <a:cubicBezTo>
                      <a:pt x="1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1"/>
                      <a:pt x="7" y="3"/>
                      <a:pt x="7" y="6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Freeform 566">
                <a:extLst>
                  <a:ext uri="{FF2B5EF4-FFF2-40B4-BE49-F238E27FC236}">
                    <a16:creationId xmlns:a16="http://schemas.microsoft.com/office/drawing/2014/main" id="{26E1B9B3-1086-4F35-A884-E258F9AFE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8714" y="1620838"/>
                <a:ext cx="65088" cy="95250"/>
              </a:xfrm>
              <a:custGeom>
                <a:avLst/>
                <a:gdLst>
                  <a:gd name="T0" fmla="*/ 17 w 17"/>
                  <a:gd name="T1" fmla="*/ 0 h 25"/>
                  <a:gd name="T2" fmla="*/ 0 w 17"/>
                  <a:gd name="T3" fmla="*/ 21 h 25"/>
                  <a:gd name="T4" fmla="*/ 13 w 17"/>
                  <a:gd name="T5" fmla="*/ 24 h 25"/>
                  <a:gd name="T6" fmla="*/ 17 w 17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25">
                    <a:moveTo>
                      <a:pt x="17" y="0"/>
                    </a:moveTo>
                    <a:cubicBezTo>
                      <a:pt x="17" y="0"/>
                      <a:pt x="8" y="14"/>
                      <a:pt x="0" y="21"/>
                    </a:cubicBezTo>
                    <a:cubicBezTo>
                      <a:pt x="4" y="25"/>
                      <a:pt x="13" y="24"/>
                      <a:pt x="13" y="2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Freeform 567">
                <a:extLst>
                  <a:ext uri="{FF2B5EF4-FFF2-40B4-BE49-F238E27FC236}">
                    <a16:creationId xmlns:a16="http://schemas.microsoft.com/office/drawing/2014/main" id="{4D0E7F39-5AEA-4EA9-8C19-AFE88D092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9502" y="1614488"/>
                <a:ext cx="12700" cy="22225"/>
              </a:xfrm>
              <a:custGeom>
                <a:avLst/>
                <a:gdLst>
                  <a:gd name="T0" fmla="*/ 0 w 3"/>
                  <a:gd name="T1" fmla="*/ 0 h 6"/>
                  <a:gd name="T2" fmla="*/ 3 w 3"/>
                  <a:gd name="T3" fmla="*/ 6 h 6"/>
                  <a:gd name="T4" fmla="*/ 3 w 3"/>
                  <a:gd name="T5" fmla="*/ 0 h 6"/>
                  <a:gd name="T6" fmla="*/ 0 w 3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6">
                    <a:moveTo>
                      <a:pt x="0" y="0"/>
                    </a:moveTo>
                    <a:cubicBezTo>
                      <a:pt x="0" y="2"/>
                      <a:pt x="1" y="5"/>
                      <a:pt x="3" y="6"/>
                    </a:cubicBezTo>
                    <a:cubicBezTo>
                      <a:pt x="3" y="4"/>
                      <a:pt x="3" y="2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3C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 568">
                <a:extLst>
                  <a:ext uri="{FF2B5EF4-FFF2-40B4-BE49-F238E27FC236}">
                    <a16:creationId xmlns:a16="http://schemas.microsoft.com/office/drawing/2014/main" id="{CEEB1B3D-ACFC-4362-8434-BFA4C4858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2202" y="1614488"/>
                <a:ext cx="6350" cy="25400"/>
              </a:xfrm>
              <a:custGeom>
                <a:avLst/>
                <a:gdLst>
                  <a:gd name="T0" fmla="*/ 0 w 2"/>
                  <a:gd name="T1" fmla="*/ 0 h 7"/>
                  <a:gd name="T2" fmla="*/ 0 w 2"/>
                  <a:gd name="T3" fmla="*/ 6 h 7"/>
                  <a:gd name="T4" fmla="*/ 1 w 2"/>
                  <a:gd name="T5" fmla="*/ 7 h 7"/>
                  <a:gd name="T6" fmla="*/ 2 w 2"/>
                  <a:gd name="T7" fmla="*/ 0 h 7"/>
                  <a:gd name="T8" fmla="*/ 0 w 2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7">
                    <a:moveTo>
                      <a:pt x="0" y="0"/>
                    </a:moveTo>
                    <a:cubicBezTo>
                      <a:pt x="0" y="2"/>
                      <a:pt x="0" y="4"/>
                      <a:pt x="0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1" y="4"/>
                      <a:pt x="1" y="2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04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 569">
                <a:extLst>
                  <a:ext uri="{FF2B5EF4-FFF2-40B4-BE49-F238E27FC236}">
                    <a16:creationId xmlns:a16="http://schemas.microsoft.com/office/drawing/2014/main" id="{02506D0E-85EF-417B-AB06-6088202FB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5377" y="1614488"/>
                <a:ext cx="71438" cy="33337"/>
              </a:xfrm>
              <a:custGeom>
                <a:avLst/>
                <a:gdLst>
                  <a:gd name="T0" fmla="*/ 1 w 19"/>
                  <a:gd name="T1" fmla="*/ 0 h 9"/>
                  <a:gd name="T2" fmla="*/ 0 w 19"/>
                  <a:gd name="T3" fmla="*/ 7 h 9"/>
                  <a:gd name="T4" fmla="*/ 6 w 19"/>
                  <a:gd name="T5" fmla="*/ 9 h 9"/>
                  <a:gd name="T6" fmla="*/ 8 w 19"/>
                  <a:gd name="T7" fmla="*/ 9 h 9"/>
                  <a:gd name="T8" fmla="*/ 19 w 19"/>
                  <a:gd name="T9" fmla="*/ 2 h 9"/>
                  <a:gd name="T10" fmla="*/ 16 w 19"/>
                  <a:gd name="T11" fmla="*/ 1 h 9"/>
                  <a:gd name="T12" fmla="*/ 13 w 19"/>
                  <a:gd name="T13" fmla="*/ 4 h 9"/>
                  <a:gd name="T14" fmla="*/ 13 w 19"/>
                  <a:gd name="T15" fmla="*/ 4 h 9"/>
                  <a:gd name="T16" fmla="*/ 10 w 19"/>
                  <a:gd name="T17" fmla="*/ 1 h 9"/>
                  <a:gd name="T18" fmla="*/ 1 w 19"/>
                  <a:gd name="T1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9">
                    <a:moveTo>
                      <a:pt x="1" y="0"/>
                    </a:moveTo>
                    <a:cubicBezTo>
                      <a:pt x="0" y="2"/>
                      <a:pt x="0" y="4"/>
                      <a:pt x="0" y="7"/>
                    </a:cubicBezTo>
                    <a:cubicBezTo>
                      <a:pt x="1" y="8"/>
                      <a:pt x="4" y="9"/>
                      <a:pt x="6" y="9"/>
                    </a:cubicBezTo>
                    <a:cubicBezTo>
                      <a:pt x="7" y="9"/>
                      <a:pt x="8" y="9"/>
                      <a:pt x="8" y="9"/>
                    </a:cubicBezTo>
                    <a:cubicBezTo>
                      <a:pt x="14" y="9"/>
                      <a:pt x="19" y="6"/>
                      <a:pt x="19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3"/>
                      <a:pt x="14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2"/>
                      <a:pt x="10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39E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reeform 570">
                <a:extLst>
                  <a:ext uri="{FF2B5EF4-FFF2-40B4-BE49-F238E27FC236}">
                    <a16:creationId xmlns:a16="http://schemas.microsoft.com/office/drawing/2014/main" id="{2B9CDD69-6934-4CD0-8E05-C6413FFB2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3477" y="1617663"/>
                <a:ext cx="22225" cy="11112"/>
              </a:xfrm>
              <a:custGeom>
                <a:avLst/>
                <a:gdLst>
                  <a:gd name="T0" fmla="*/ 0 w 6"/>
                  <a:gd name="T1" fmla="*/ 0 h 3"/>
                  <a:gd name="T2" fmla="*/ 3 w 6"/>
                  <a:gd name="T3" fmla="*/ 3 h 3"/>
                  <a:gd name="T4" fmla="*/ 3 w 6"/>
                  <a:gd name="T5" fmla="*/ 3 h 3"/>
                  <a:gd name="T6" fmla="*/ 6 w 6"/>
                  <a:gd name="T7" fmla="*/ 0 h 3"/>
                  <a:gd name="T8" fmla="*/ 0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1"/>
                      <a:pt x="1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5" y="2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04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571">
                <a:extLst>
                  <a:ext uri="{FF2B5EF4-FFF2-40B4-BE49-F238E27FC236}">
                    <a16:creationId xmlns:a16="http://schemas.microsoft.com/office/drawing/2014/main" id="{C8FBA902-0741-46E4-A6DB-1463FFAD0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0790" y="1628775"/>
                <a:ext cx="90488" cy="38100"/>
              </a:xfrm>
              <a:custGeom>
                <a:avLst/>
                <a:gdLst>
                  <a:gd name="T0" fmla="*/ 1 w 24"/>
                  <a:gd name="T1" fmla="*/ 0 h 10"/>
                  <a:gd name="T2" fmla="*/ 11 w 24"/>
                  <a:gd name="T3" fmla="*/ 10 h 10"/>
                  <a:gd name="T4" fmla="*/ 13 w 24"/>
                  <a:gd name="T5" fmla="*/ 10 h 10"/>
                  <a:gd name="T6" fmla="*/ 24 w 24"/>
                  <a:gd name="T7" fmla="*/ 3 h 10"/>
                  <a:gd name="T8" fmla="*/ 14 w 24"/>
                  <a:gd name="T9" fmla="*/ 2 h 10"/>
                  <a:gd name="T10" fmla="*/ 12 w 24"/>
                  <a:gd name="T11" fmla="*/ 2 h 10"/>
                  <a:gd name="T12" fmla="*/ 12 w 24"/>
                  <a:gd name="T13" fmla="*/ 2 h 10"/>
                  <a:gd name="T14" fmla="*/ 11 w 24"/>
                  <a:gd name="T15" fmla="*/ 1 h 10"/>
                  <a:gd name="T16" fmla="*/ 1 w 24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0">
                    <a:moveTo>
                      <a:pt x="1" y="0"/>
                    </a:moveTo>
                    <a:cubicBezTo>
                      <a:pt x="0" y="4"/>
                      <a:pt x="4" y="9"/>
                      <a:pt x="11" y="10"/>
                    </a:cubicBezTo>
                    <a:cubicBezTo>
                      <a:pt x="11" y="10"/>
                      <a:pt x="12" y="10"/>
                      <a:pt x="13" y="10"/>
                    </a:cubicBezTo>
                    <a:cubicBezTo>
                      <a:pt x="18" y="10"/>
                      <a:pt x="23" y="7"/>
                      <a:pt x="24" y="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39E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572">
                <a:extLst>
                  <a:ext uri="{FF2B5EF4-FFF2-40B4-BE49-F238E27FC236}">
                    <a16:creationId xmlns:a16="http://schemas.microsoft.com/office/drawing/2014/main" id="{59E46BAB-8E4C-4060-B6EB-393A2C651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2065" y="1631950"/>
                <a:ext cx="11113" cy="4762"/>
              </a:xfrm>
              <a:custGeom>
                <a:avLst/>
                <a:gdLst>
                  <a:gd name="T0" fmla="*/ 0 w 3"/>
                  <a:gd name="T1" fmla="*/ 0 h 1"/>
                  <a:gd name="T2" fmla="*/ 1 w 3"/>
                  <a:gd name="T3" fmla="*/ 1 h 1"/>
                  <a:gd name="T4" fmla="*/ 1 w 3"/>
                  <a:gd name="T5" fmla="*/ 1 h 1"/>
                  <a:gd name="T6" fmla="*/ 3 w 3"/>
                  <a:gd name="T7" fmla="*/ 1 h 1"/>
                  <a:gd name="T8" fmla="*/ 0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04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573">
                <a:extLst>
                  <a:ext uri="{FF2B5EF4-FFF2-40B4-BE49-F238E27FC236}">
                    <a16:creationId xmlns:a16="http://schemas.microsoft.com/office/drawing/2014/main" id="{6674E56A-8A21-4898-AB46-8FBE45F07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6327" y="1609725"/>
                <a:ext cx="415925" cy="60325"/>
              </a:xfrm>
              <a:custGeom>
                <a:avLst/>
                <a:gdLst>
                  <a:gd name="T0" fmla="*/ 51 w 110"/>
                  <a:gd name="T1" fmla="*/ 16 h 16"/>
                  <a:gd name="T2" fmla="*/ 49 w 110"/>
                  <a:gd name="T3" fmla="*/ 16 h 16"/>
                  <a:gd name="T4" fmla="*/ 41 w 110"/>
                  <a:gd name="T5" fmla="*/ 12 h 16"/>
                  <a:gd name="T6" fmla="*/ 38 w 110"/>
                  <a:gd name="T7" fmla="*/ 5 h 16"/>
                  <a:gd name="T8" fmla="*/ 31 w 110"/>
                  <a:gd name="T9" fmla="*/ 3 h 16"/>
                  <a:gd name="T10" fmla="*/ 25 w 110"/>
                  <a:gd name="T11" fmla="*/ 3 h 16"/>
                  <a:gd name="T12" fmla="*/ 11 w 110"/>
                  <a:gd name="T13" fmla="*/ 11 h 16"/>
                  <a:gd name="T14" fmla="*/ 3 w 110"/>
                  <a:gd name="T15" fmla="*/ 7 h 16"/>
                  <a:gd name="T16" fmla="*/ 0 w 110"/>
                  <a:gd name="T17" fmla="*/ 0 h 16"/>
                  <a:gd name="T18" fmla="*/ 2 w 110"/>
                  <a:gd name="T19" fmla="*/ 0 h 16"/>
                  <a:gd name="T20" fmla="*/ 4 w 110"/>
                  <a:gd name="T21" fmla="*/ 6 h 16"/>
                  <a:gd name="T22" fmla="*/ 11 w 110"/>
                  <a:gd name="T23" fmla="*/ 9 h 16"/>
                  <a:gd name="T24" fmla="*/ 23 w 110"/>
                  <a:gd name="T25" fmla="*/ 3 h 16"/>
                  <a:gd name="T26" fmla="*/ 32 w 110"/>
                  <a:gd name="T27" fmla="*/ 1 h 16"/>
                  <a:gd name="T28" fmla="*/ 40 w 110"/>
                  <a:gd name="T29" fmla="*/ 5 h 16"/>
                  <a:gd name="T30" fmla="*/ 42 w 110"/>
                  <a:gd name="T31" fmla="*/ 11 h 16"/>
                  <a:gd name="T32" fmla="*/ 49 w 110"/>
                  <a:gd name="T33" fmla="*/ 14 h 16"/>
                  <a:gd name="T34" fmla="*/ 57 w 110"/>
                  <a:gd name="T35" fmla="*/ 13 h 16"/>
                  <a:gd name="T36" fmla="*/ 61 w 110"/>
                  <a:gd name="T37" fmla="*/ 8 h 16"/>
                  <a:gd name="T38" fmla="*/ 61 w 110"/>
                  <a:gd name="T39" fmla="*/ 7 h 16"/>
                  <a:gd name="T40" fmla="*/ 110 w 110"/>
                  <a:gd name="T41" fmla="*/ 13 h 16"/>
                  <a:gd name="T42" fmla="*/ 110 w 110"/>
                  <a:gd name="T43" fmla="*/ 15 h 16"/>
                  <a:gd name="T44" fmla="*/ 62 w 110"/>
                  <a:gd name="T45" fmla="*/ 9 h 16"/>
                  <a:gd name="T46" fmla="*/ 58 w 110"/>
                  <a:gd name="T47" fmla="*/ 14 h 16"/>
                  <a:gd name="T48" fmla="*/ 51 w 110"/>
                  <a:gd name="T4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0" h="16">
                    <a:moveTo>
                      <a:pt x="51" y="16"/>
                    </a:moveTo>
                    <a:cubicBezTo>
                      <a:pt x="50" y="16"/>
                      <a:pt x="50" y="16"/>
                      <a:pt x="49" y="16"/>
                    </a:cubicBezTo>
                    <a:cubicBezTo>
                      <a:pt x="46" y="15"/>
                      <a:pt x="43" y="14"/>
                      <a:pt x="41" y="12"/>
                    </a:cubicBezTo>
                    <a:cubicBezTo>
                      <a:pt x="38" y="10"/>
                      <a:pt x="37" y="7"/>
                      <a:pt x="38" y="5"/>
                    </a:cubicBezTo>
                    <a:cubicBezTo>
                      <a:pt x="38" y="5"/>
                      <a:pt x="35" y="4"/>
                      <a:pt x="31" y="3"/>
                    </a:cubicBezTo>
                    <a:cubicBezTo>
                      <a:pt x="27" y="3"/>
                      <a:pt x="25" y="3"/>
                      <a:pt x="25" y="3"/>
                    </a:cubicBezTo>
                    <a:cubicBezTo>
                      <a:pt x="24" y="8"/>
                      <a:pt x="18" y="12"/>
                      <a:pt x="11" y="11"/>
                    </a:cubicBezTo>
                    <a:cubicBezTo>
                      <a:pt x="8" y="10"/>
                      <a:pt x="5" y="9"/>
                      <a:pt x="3" y="7"/>
                    </a:cubicBezTo>
                    <a:cubicBezTo>
                      <a:pt x="1" y="5"/>
                      <a:pt x="0" y="3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2" y="4"/>
                      <a:pt x="4" y="6"/>
                    </a:cubicBezTo>
                    <a:cubicBezTo>
                      <a:pt x="6" y="7"/>
                      <a:pt x="9" y="9"/>
                      <a:pt x="11" y="9"/>
                    </a:cubicBezTo>
                    <a:cubicBezTo>
                      <a:pt x="17" y="10"/>
                      <a:pt x="22" y="7"/>
                      <a:pt x="23" y="3"/>
                    </a:cubicBezTo>
                    <a:cubicBezTo>
                      <a:pt x="23" y="1"/>
                      <a:pt x="28" y="1"/>
                      <a:pt x="32" y="1"/>
                    </a:cubicBezTo>
                    <a:cubicBezTo>
                      <a:pt x="35" y="2"/>
                      <a:pt x="40" y="3"/>
                      <a:pt x="40" y="5"/>
                    </a:cubicBezTo>
                    <a:cubicBezTo>
                      <a:pt x="39" y="7"/>
                      <a:pt x="40" y="9"/>
                      <a:pt x="42" y="11"/>
                    </a:cubicBezTo>
                    <a:cubicBezTo>
                      <a:pt x="44" y="12"/>
                      <a:pt x="46" y="13"/>
                      <a:pt x="49" y="14"/>
                    </a:cubicBezTo>
                    <a:cubicBezTo>
                      <a:pt x="52" y="14"/>
                      <a:pt x="55" y="14"/>
                      <a:pt x="57" y="13"/>
                    </a:cubicBezTo>
                    <a:cubicBezTo>
                      <a:pt x="59" y="11"/>
                      <a:pt x="60" y="10"/>
                      <a:pt x="61" y="8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110" y="13"/>
                      <a:pt x="110" y="13"/>
                      <a:pt x="110" y="13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11"/>
                      <a:pt x="60" y="13"/>
                      <a:pt x="58" y="14"/>
                    </a:cubicBezTo>
                    <a:cubicBezTo>
                      <a:pt x="56" y="15"/>
                      <a:pt x="54" y="16"/>
                      <a:pt x="51" y="1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Freeform 574">
                <a:extLst>
                  <a:ext uri="{FF2B5EF4-FFF2-40B4-BE49-F238E27FC236}">
                    <a16:creationId xmlns:a16="http://schemas.microsoft.com/office/drawing/2014/main" id="{D380D9D7-9466-4056-9D03-F9BC0A6D4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1115" y="1530350"/>
                <a:ext cx="55563" cy="41275"/>
              </a:xfrm>
              <a:custGeom>
                <a:avLst/>
                <a:gdLst>
                  <a:gd name="T0" fmla="*/ 13 w 15"/>
                  <a:gd name="T1" fmla="*/ 11 h 11"/>
                  <a:gd name="T2" fmla="*/ 14 w 15"/>
                  <a:gd name="T3" fmla="*/ 11 h 11"/>
                  <a:gd name="T4" fmla="*/ 14 w 15"/>
                  <a:gd name="T5" fmla="*/ 8 h 11"/>
                  <a:gd name="T6" fmla="*/ 2 w 15"/>
                  <a:gd name="T7" fmla="*/ 0 h 11"/>
                  <a:gd name="T8" fmla="*/ 0 w 15"/>
                  <a:gd name="T9" fmla="*/ 2 h 11"/>
                  <a:gd name="T10" fmla="*/ 1 w 15"/>
                  <a:gd name="T11" fmla="*/ 3 h 11"/>
                  <a:gd name="T12" fmla="*/ 11 w 15"/>
                  <a:gd name="T13" fmla="*/ 10 h 11"/>
                  <a:gd name="T14" fmla="*/ 13 w 15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1">
                    <a:moveTo>
                      <a:pt x="13" y="11"/>
                    </a:move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0"/>
                      <a:pt x="15" y="9"/>
                      <a:pt x="14" y="8"/>
                    </a:cubicBezTo>
                    <a:cubicBezTo>
                      <a:pt x="10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3"/>
                      <a:pt x="8" y="4"/>
                      <a:pt x="11" y="10"/>
                    </a:cubicBezTo>
                    <a:cubicBezTo>
                      <a:pt x="12" y="11"/>
                      <a:pt x="12" y="11"/>
                      <a:pt x="13" y="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Freeform 575">
                <a:extLst>
                  <a:ext uri="{FF2B5EF4-FFF2-40B4-BE49-F238E27FC236}">
                    <a16:creationId xmlns:a16="http://schemas.microsoft.com/office/drawing/2014/main" id="{511F7503-9C1E-459D-B25E-AA9720D4A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9664" y="1516063"/>
                <a:ext cx="65088" cy="41275"/>
              </a:xfrm>
              <a:custGeom>
                <a:avLst/>
                <a:gdLst>
                  <a:gd name="T0" fmla="*/ 2 w 17"/>
                  <a:gd name="T1" fmla="*/ 10 h 11"/>
                  <a:gd name="T2" fmla="*/ 4 w 17"/>
                  <a:gd name="T3" fmla="*/ 10 h 11"/>
                  <a:gd name="T4" fmla="*/ 15 w 17"/>
                  <a:gd name="T5" fmla="*/ 5 h 11"/>
                  <a:gd name="T6" fmla="*/ 16 w 17"/>
                  <a:gd name="T7" fmla="*/ 3 h 11"/>
                  <a:gd name="T8" fmla="*/ 15 w 17"/>
                  <a:gd name="T9" fmla="*/ 1 h 11"/>
                  <a:gd name="T10" fmla="*/ 1 w 17"/>
                  <a:gd name="T11" fmla="*/ 8 h 11"/>
                  <a:gd name="T12" fmla="*/ 1 w 17"/>
                  <a:gd name="T13" fmla="*/ 10 h 11"/>
                  <a:gd name="T14" fmla="*/ 2 w 17"/>
                  <a:gd name="T15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1">
                    <a:moveTo>
                      <a:pt x="2" y="10"/>
                    </a:moveTo>
                    <a:cubicBezTo>
                      <a:pt x="3" y="11"/>
                      <a:pt x="3" y="10"/>
                      <a:pt x="4" y="10"/>
                    </a:cubicBezTo>
                    <a:cubicBezTo>
                      <a:pt x="8" y="4"/>
                      <a:pt x="14" y="5"/>
                      <a:pt x="15" y="5"/>
                    </a:cubicBezTo>
                    <a:cubicBezTo>
                      <a:pt x="16" y="5"/>
                      <a:pt x="16" y="4"/>
                      <a:pt x="16" y="3"/>
                    </a:cubicBezTo>
                    <a:cubicBezTo>
                      <a:pt x="17" y="2"/>
                      <a:pt x="16" y="1"/>
                      <a:pt x="15" y="1"/>
                    </a:cubicBezTo>
                    <a:cubicBezTo>
                      <a:pt x="15" y="1"/>
                      <a:pt x="7" y="0"/>
                      <a:pt x="1" y="8"/>
                    </a:cubicBezTo>
                    <a:cubicBezTo>
                      <a:pt x="0" y="8"/>
                      <a:pt x="1" y="10"/>
                      <a:pt x="1" y="10"/>
                    </a:cubicBez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Freeform 577">
                <a:extLst>
                  <a:ext uri="{FF2B5EF4-FFF2-40B4-BE49-F238E27FC236}">
                    <a16:creationId xmlns:a16="http://schemas.microsoft.com/office/drawing/2014/main" id="{A99C01F8-DFFF-4F28-A37A-223023A68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9689" y="2259013"/>
                <a:ext cx="292100" cy="222250"/>
              </a:xfrm>
              <a:custGeom>
                <a:avLst/>
                <a:gdLst>
                  <a:gd name="T0" fmla="*/ 46 w 77"/>
                  <a:gd name="T1" fmla="*/ 13 h 59"/>
                  <a:gd name="T2" fmla="*/ 31 w 77"/>
                  <a:gd name="T3" fmla="*/ 3 h 59"/>
                  <a:gd name="T4" fmla="*/ 15 w 77"/>
                  <a:gd name="T5" fmla="*/ 5 h 59"/>
                  <a:gd name="T6" fmla="*/ 4 w 77"/>
                  <a:gd name="T7" fmla="*/ 16 h 59"/>
                  <a:gd name="T8" fmla="*/ 5 w 77"/>
                  <a:gd name="T9" fmla="*/ 34 h 59"/>
                  <a:gd name="T10" fmla="*/ 13 w 77"/>
                  <a:gd name="T11" fmla="*/ 40 h 59"/>
                  <a:gd name="T12" fmla="*/ 35 w 77"/>
                  <a:gd name="T13" fmla="*/ 52 h 59"/>
                  <a:gd name="T14" fmla="*/ 58 w 77"/>
                  <a:gd name="T15" fmla="*/ 59 h 59"/>
                  <a:gd name="T16" fmla="*/ 73 w 77"/>
                  <a:gd name="T17" fmla="*/ 43 h 59"/>
                  <a:gd name="T18" fmla="*/ 46 w 77"/>
                  <a:gd name="T19" fmla="*/ 1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59">
                    <a:moveTo>
                      <a:pt x="46" y="13"/>
                    </a:moveTo>
                    <a:cubicBezTo>
                      <a:pt x="31" y="3"/>
                      <a:pt x="31" y="3"/>
                      <a:pt x="31" y="3"/>
                    </a:cubicBezTo>
                    <a:cubicBezTo>
                      <a:pt x="26" y="0"/>
                      <a:pt x="19" y="1"/>
                      <a:pt x="15" y="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21"/>
                      <a:pt x="0" y="29"/>
                      <a:pt x="5" y="34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9" y="46"/>
                      <a:pt x="27" y="50"/>
                      <a:pt x="35" y="52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73" y="43"/>
                      <a:pt x="73" y="43"/>
                      <a:pt x="73" y="43"/>
                    </a:cubicBezTo>
                    <a:cubicBezTo>
                      <a:pt x="77" y="26"/>
                      <a:pt x="46" y="13"/>
                      <a:pt x="46" y="13"/>
                    </a:cubicBezTo>
                  </a:path>
                </a:pathLst>
              </a:custGeom>
              <a:solidFill>
                <a:srgbClr val="FFB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 578">
                <a:extLst>
                  <a:ext uri="{FF2B5EF4-FFF2-40B4-BE49-F238E27FC236}">
                    <a16:creationId xmlns:a16="http://schemas.microsoft.com/office/drawing/2014/main" id="{983DE9C6-243A-4C4E-B1DD-89A5850D6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5102" y="2205038"/>
                <a:ext cx="914400" cy="706437"/>
              </a:xfrm>
              <a:custGeom>
                <a:avLst/>
                <a:gdLst>
                  <a:gd name="T0" fmla="*/ 242 w 242"/>
                  <a:gd name="T1" fmla="*/ 20 h 187"/>
                  <a:gd name="T2" fmla="*/ 225 w 242"/>
                  <a:gd name="T3" fmla="*/ 59 h 187"/>
                  <a:gd name="T4" fmla="*/ 206 w 242"/>
                  <a:gd name="T5" fmla="*/ 98 h 187"/>
                  <a:gd name="T6" fmla="*/ 184 w 242"/>
                  <a:gd name="T7" fmla="*/ 136 h 187"/>
                  <a:gd name="T8" fmla="*/ 171 w 242"/>
                  <a:gd name="T9" fmla="*/ 155 h 187"/>
                  <a:gd name="T10" fmla="*/ 152 w 242"/>
                  <a:gd name="T11" fmla="*/ 174 h 187"/>
                  <a:gd name="T12" fmla="*/ 138 w 242"/>
                  <a:gd name="T13" fmla="*/ 183 h 187"/>
                  <a:gd name="T14" fmla="*/ 133 w 242"/>
                  <a:gd name="T15" fmla="*/ 185 h 187"/>
                  <a:gd name="T16" fmla="*/ 130 w 242"/>
                  <a:gd name="T17" fmla="*/ 186 h 187"/>
                  <a:gd name="T18" fmla="*/ 126 w 242"/>
                  <a:gd name="T19" fmla="*/ 186 h 187"/>
                  <a:gd name="T20" fmla="*/ 111 w 242"/>
                  <a:gd name="T21" fmla="*/ 185 h 187"/>
                  <a:gd name="T22" fmla="*/ 94 w 242"/>
                  <a:gd name="T23" fmla="*/ 178 h 187"/>
                  <a:gd name="T24" fmla="*/ 83 w 242"/>
                  <a:gd name="T25" fmla="*/ 170 h 187"/>
                  <a:gd name="T26" fmla="*/ 51 w 242"/>
                  <a:gd name="T27" fmla="*/ 137 h 187"/>
                  <a:gd name="T28" fmla="*/ 25 w 242"/>
                  <a:gd name="T29" fmla="*/ 103 h 187"/>
                  <a:gd name="T30" fmla="*/ 0 w 242"/>
                  <a:gd name="T31" fmla="*/ 68 h 187"/>
                  <a:gd name="T32" fmla="*/ 44 w 242"/>
                  <a:gd name="T33" fmla="*/ 39 h 187"/>
                  <a:gd name="T34" fmla="*/ 91 w 242"/>
                  <a:gd name="T35" fmla="*/ 104 h 187"/>
                  <a:gd name="T36" fmla="*/ 116 w 242"/>
                  <a:gd name="T37" fmla="*/ 130 h 187"/>
                  <a:gd name="T38" fmla="*/ 122 w 242"/>
                  <a:gd name="T39" fmla="*/ 134 h 187"/>
                  <a:gd name="T40" fmla="*/ 124 w 242"/>
                  <a:gd name="T41" fmla="*/ 135 h 187"/>
                  <a:gd name="T42" fmla="*/ 119 w 242"/>
                  <a:gd name="T43" fmla="*/ 135 h 187"/>
                  <a:gd name="T44" fmla="*/ 118 w 242"/>
                  <a:gd name="T45" fmla="*/ 136 h 187"/>
                  <a:gd name="T46" fmla="*/ 117 w 242"/>
                  <a:gd name="T47" fmla="*/ 136 h 187"/>
                  <a:gd name="T48" fmla="*/ 117 w 242"/>
                  <a:gd name="T49" fmla="*/ 136 h 187"/>
                  <a:gd name="T50" fmla="*/ 120 w 242"/>
                  <a:gd name="T51" fmla="*/ 134 h 187"/>
                  <a:gd name="T52" fmla="*/ 129 w 242"/>
                  <a:gd name="T53" fmla="*/ 123 h 187"/>
                  <a:gd name="T54" fmla="*/ 139 w 242"/>
                  <a:gd name="T55" fmla="*/ 108 h 187"/>
                  <a:gd name="T56" fmla="*/ 158 w 242"/>
                  <a:gd name="T57" fmla="*/ 74 h 187"/>
                  <a:gd name="T58" fmla="*/ 173 w 242"/>
                  <a:gd name="T59" fmla="*/ 37 h 187"/>
                  <a:gd name="T60" fmla="*/ 187 w 242"/>
                  <a:gd name="T61" fmla="*/ 0 h 187"/>
                  <a:gd name="T62" fmla="*/ 242 w 242"/>
                  <a:gd name="T63" fmla="*/ 2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2" h="187">
                    <a:moveTo>
                      <a:pt x="242" y="20"/>
                    </a:moveTo>
                    <a:cubicBezTo>
                      <a:pt x="236" y="33"/>
                      <a:pt x="231" y="46"/>
                      <a:pt x="225" y="59"/>
                    </a:cubicBezTo>
                    <a:cubicBezTo>
                      <a:pt x="219" y="72"/>
                      <a:pt x="213" y="85"/>
                      <a:pt x="206" y="98"/>
                    </a:cubicBezTo>
                    <a:cubicBezTo>
                      <a:pt x="200" y="111"/>
                      <a:pt x="192" y="123"/>
                      <a:pt x="184" y="136"/>
                    </a:cubicBezTo>
                    <a:cubicBezTo>
                      <a:pt x="180" y="142"/>
                      <a:pt x="176" y="149"/>
                      <a:pt x="171" y="155"/>
                    </a:cubicBezTo>
                    <a:cubicBezTo>
                      <a:pt x="166" y="161"/>
                      <a:pt x="160" y="168"/>
                      <a:pt x="152" y="174"/>
                    </a:cubicBezTo>
                    <a:cubicBezTo>
                      <a:pt x="149" y="177"/>
                      <a:pt x="144" y="180"/>
                      <a:pt x="138" y="183"/>
                    </a:cubicBezTo>
                    <a:cubicBezTo>
                      <a:pt x="136" y="184"/>
                      <a:pt x="134" y="184"/>
                      <a:pt x="133" y="185"/>
                    </a:cubicBezTo>
                    <a:cubicBezTo>
                      <a:pt x="130" y="186"/>
                      <a:pt x="130" y="186"/>
                      <a:pt x="130" y="186"/>
                    </a:cubicBezTo>
                    <a:cubicBezTo>
                      <a:pt x="129" y="186"/>
                      <a:pt x="127" y="186"/>
                      <a:pt x="126" y="186"/>
                    </a:cubicBezTo>
                    <a:cubicBezTo>
                      <a:pt x="120" y="187"/>
                      <a:pt x="115" y="186"/>
                      <a:pt x="111" y="185"/>
                    </a:cubicBezTo>
                    <a:cubicBezTo>
                      <a:pt x="103" y="183"/>
                      <a:pt x="99" y="180"/>
                      <a:pt x="94" y="178"/>
                    </a:cubicBezTo>
                    <a:cubicBezTo>
                      <a:pt x="90" y="175"/>
                      <a:pt x="87" y="172"/>
                      <a:pt x="83" y="170"/>
                    </a:cubicBezTo>
                    <a:cubicBezTo>
                      <a:pt x="70" y="159"/>
                      <a:pt x="61" y="148"/>
                      <a:pt x="51" y="137"/>
                    </a:cubicBezTo>
                    <a:cubicBezTo>
                      <a:pt x="42" y="125"/>
                      <a:pt x="33" y="114"/>
                      <a:pt x="25" y="103"/>
                    </a:cubicBezTo>
                    <a:cubicBezTo>
                      <a:pt x="16" y="91"/>
                      <a:pt x="8" y="80"/>
                      <a:pt x="0" y="68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58" y="62"/>
                      <a:pt x="74" y="84"/>
                      <a:pt x="91" y="104"/>
                    </a:cubicBezTo>
                    <a:cubicBezTo>
                      <a:pt x="99" y="114"/>
                      <a:pt x="108" y="123"/>
                      <a:pt x="116" y="130"/>
                    </a:cubicBezTo>
                    <a:cubicBezTo>
                      <a:pt x="118" y="132"/>
                      <a:pt x="120" y="133"/>
                      <a:pt x="122" y="134"/>
                    </a:cubicBezTo>
                    <a:cubicBezTo>
                      <a:pt x="123" y="135"/>
                      <a:pt x="125" y="136"/>
                      <a:pt x="124" y="135"/>
                    </a:cubicBezTo>
                    <a:cubicBezTo>
                      <a:pt x="123" y="135"/>
                      <a:pt x="122" y="135"/>
                      <a:pt x="119" y="135"/>
                    </a:cubicBezTo>
                    <a:cubicBezTo>
                      <a:pt x="119" y="135"/>
                      <a:pt x="118" y="135"/>
                      <a:pt x="118" y="136"/>
                    </a:cubicBezTo>
                    <a:cubicBezTo>
                      <a:pt x="117" y="136"/>
                      <a:pt x="117" y="136"/>
                      <a:pt x="117" y="136"/>
                    </a:cubicBezTo>
                    <a:cubicBezTo>
                      <a:pt x="117" y="136"/>
                      <a:pt x="117" y="136"/>
                      <a:pt x="117" y="136"/>
                    </a:cubicBezTo>
                    <a:cubicBezTo>
                      <a:pt x="117" y="136"/>
                      <a:pt x="118" y="135"/>
                      <a:pt x="120" y="134"/>
                    </a:cubicBezTo>
                    <a:cubicBezTo>
                      <a:pt x="122" y="131"/>
                      <a:pt x="126" y="127"/>
                      <a:pt x="129" y="123"/>
                    </a:cubicBezTo>
                    <a:cubicBezTo>
                      <a:pt x="133" y="118"/>
                      <a:pt x="136" y="113"/>
                      <a:pt x="139" y="108"/>
                    </a:cubicBezTo>
                    <a:cubicBezTo>
                      <a:pt x="146" y="97"/>
                      <a:pt x="152" y="85"/>
                      <a:pt x="158" y="74"/>
                    </a:cubicBezTo>
                    <a:cubicBezTo>
                      <a:pt x="163" y="62"/>
                      <a:pt x="169" y="49"/>
                      <a:pt x="173" y="37"/>
                    </a:cubicBezTo>
                    <a:cubicBezTo>
                      <a:pt x="178" y="25"/>
                      <a:pt x="183" y="12"/>
                      <a:pt x="187" y="0"/>
                    </a:cubicBezTo>
                    <a:cubicBezTo>
                      <a:pt x="242" y="20"/>
                      <a:pt x="242" y="20"/>
                      <a:pt x="242" y="20"/>
                    </a:cubicBezTo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 579">
                <a:extLst>
                  <a:ext uri="{FF2B5EF4-FFF2-40B4-BE49-F238E27FC236}">
                    <a16:creationId xmlns:a16="http://schemas.microsoft.com/office/drawing/2014/main" id="{6E7FD1CD-24AD-477B-87EC-65D5D37CE1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85102" y="2270125"/>
                <a:ext cx="700088" cy="641350"/>
              </a:xfrm>
              <a:custGeom>
                <a:avLst/>
                <a:gdLst>
                  <a:gd name="T0" fmla="*/ 123 w 185"/>
                  <a:gd name="T1" fmla="*/ 118 h 170"/>
                  <a:gd name="T2" fmla="*/ 123 w 185"/>
                  <a:gd name="T3" fmla="*/ 118 h 170"/>
                  <a:gd name="T4" fmla="*/ 124 w 185"/>
                  <a:gd name="T5" fmla="*/ 118 h 170"/>
                  <a:gd name="T6" fmla="*/ 124 w 185"/>
                  <a:gd name="T7" fmla="*/ 119 h 170"/>
                  <a:gd name="T8" fmla="*/ 124 w 185"/>
                  <a:gd name="T9" fmla="*/ 119 h 170"/>
                  <a:gd name="T10" fmla="*/ 123 w 185"/>
                  <a:gd name="T11" fmla="*/ 118 h 170"/>
                  <a:gd name="T12" fmla="*/ 123 w 185"/>
                  <a:gd name="T13" fmla="*/ 118 h 170"/>
                  <a:gd name="T14" fmla="*/ 181 w 185"/>
                  <a:gd name="T15" fmla="*/ 0 h 170"/>
                  <a:gd name="T16" fmla="*/ 173 w 185"/>
                  <a:gd name="T17" fmla="*/ 20 h 170"/>
                  <a:gd name="T18" fmla="*/ 158 w 185"/>
                  <a:gd name="T19" fmla="*/ 57 h 170"/>
                  <a:gd name="T20" fmla="*/ 139 w 185"/>
                  <a:gd name="T21" fmla="*/ 91 h 170"/>
                  <a:gd name="T22" fmla="*/ 129 w 185"/>
                  <a:gd name="T23" fmla="*/ 106 h 170"/>
                  <a:gd name="T24" fmla="*/ 120 w 185"/>
                  <a:gd name="T25" fmla="*/ 116 h 170"/>
                  <a:gd name="T26" fmla="*/ 116 w 185"/>
                  <a:gd name="T27" fmla="*/ 113 h 170"/>
                  <a:gd name="T28" fmla="*/ 91 w 185"/>
                  <a:gd name="T29" fmla="*/ 87 h 170"/>
                  <a:gd name="T30" fmla="*/ 44 w 185"/>
                  <a:gd name="T31" fmla="*/ 22 h 170"/>
                  <a:gd name="T32" fmla="*/ 37 w 185"/>
                  <a:gd name="T33" fmla="*/ 27 h 170"/>
                  <a:gd name="T34" fmla="*/ 2 w 185"/>
                  <a:gd name="T35" fmla="*/ 49 h 170"/>
                  <a:gd name="T36" fmla="*/ 0 w 185"/>
                  <a:gd name="T37" fmla="*/ 51 h 170"/>
                  <a:gd name="T38" fmla="*/ 25 w 185"/>
                  <a:gd name="T39" fmla="*/ 86 h 170"/>
                  <a:gd name="T40" fmla="*/ 51 w 185"/>
                  <a:gd name="T41" fmla="*/ 120 h 170"/>
                  <a:gd name="T42" fmla="*/ 83 w 185"/>
                  <a:gd name="T43" fmla="*/ 153 h 170"/>
                  <a:gd name="T44" fmla="*/ 94 w 185"/>
                  <a:gd name="T45" fmla="*/ 161 h 170"/>
                  <a:gd name="T46" fmla="*/ 111 w 185"/>
                  <a:gd name="T47" fmla="*/ 168 h 170"/>
                  <a:gd name="T48" fmla="*/ 121 w 185"/>
                  <a:gd name="T49" fmla="*/ 170 h 170"/>
                  <a:gd name="T50" fmla="*/ 126 w 185"/>
                  <a:gd name="T51" fmla="*/ 169 h 170"/>
                  <a:gd name="T52" fmla="*/ 130 w 185"/>
                  <a:gd name="T53" fmla="*/ 169 h 170"/>
                  <a:gd name="T54" fmla="*/ 133 w 185"/>
                  <a:gd name="T55" fmla="*/ 168 h 170"/>
                  <a:gd name="T56" fmla="*/ 138 w 185"/>
                  <a:gd name="T57" fmla="*/ 166 h 170"/>
                  <a:gd name="T58" fmla="*/ 152 w 185"/>
                  <a:gd name="T59" fmla="*/ 157 h 170"/>
                  <a:gd name="T60" fmla="*/ 171 w 185"/>
                  <a:gd name="T61" fmla="*/ 138 h 170"/>
                  <a:gd name="T62" fmla="*/ 184 w 185"/>
                  <a:gd name="T63" fmla="*/ 119 h 170"/>
                  <a:gd name="T64" fmla="*/ 185 w 185"/>
                  <a:gd name="T65" fmla="*/ 117 h 170"/>
                  <a:gd name="T66" fmla="*/ 183 w 185"/>
                  <a:gd name="T67" fmla="*/ 104 h 170"/>
                  <a:gd name="T68" fmla="*/ 179 w 185"/>
                  <a:gd name="T69" fmla="*/ 43 h 170"/>
                  <a:gd name="T70" fmla="*/ 181 w 185"/>
                  <a:gd name="T7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5" h="170">
                    <a:moveTo>
                      <a:pt x="123" y="118"/>
                    </a:moveTo>
                    <a:cubicBezTo>
                      <a:pt x="123" y="118"/>
                      <a:pt x="123" y="118"/>
                      <a:pt x="123" y="118"/>
                    </a:cubicBezTo>
                    <a:cubicBezTo>
                      <a:pt x="124" y="118"/>
                      <a:pt x="124" y="118"/>
                      <a:pt x="124" y="118"/>
                    </a:cubicBezTo>
                    <a:cubicBezTo>
                      <a:pt x="124" y="119"/>
                      <a:pt x="124" y="119"/>
                      <a:pt x="124" y="119"/>
                    </a:cubicBezTo>
                    <a:cubicBezTo>
                      <a:pt x="124" y="119"/>
                      <a:pt x="124" y="119"/>
                      <a:pt x="124" y="119"/>
                    </a:cubicBezTo>
                    <a:cubicBezTo>
                      <a:pt x="124" y="119"/>
                      <a:pt x="124" y="119"/>
                      <a:pt x="123" y="118"/>
                    </a:cubicBezTo>
                    <a:cubicBezTo>
                      <a:pt x="123" y="118"/>
                      <a:pt x="123" y="118"/>
                      <a:pt x="123" y="118"/>
                    </a:cubicBezTo>
                    <a:moveTo>
                      <a:pt x="181" y="0"/>
                    </a:moveTo>
                    <a:cubicBezTo>
                      <a:pt x="179" y="7"/>
                      <a:pt x="176" y="13"/>
                      <a:pt x="173" y="20"/>
                    </a:cubicBezTo>
                    <a:cubicBezTo>
                      <a:pt x="169" y="32"/>
                      <a:pt x="163" y="45"/>
                      <a:pt x="158" y="57"/>
                    </a:cubicBezTo>
                    <a:cubicBezTo>
                      <a:pt x="152" y="68"/>
                      <a:pt x="146" y="80"/>
                      <a:pt x="139" y="91"/>
                    </a:cubicBezTo>
                    <a:cubicBezTo>
                      <a:pt x="136" y="96"/>
                      <a:pt x="133" y="101"/>
                      <a:pt x="129" y="106"/>
                    </a:cubicBezTo>
                    <a:cubicBezTo>
                      <a:pt x="126" y="110"/>
                      <a:pt x="123" y="114"/>
                      <a:pt x="120" y="116"/>
                    </a:cubicBezTo>
                    <a:cubicBezTo>
                      <a:pt x="119" y="115"/>
                      <a:pt x="117" y="114"/>
                      <a:pt x="116" y="113"/>
                    </a:cubicBezTo>
                    <a:cubicBezTo>
                      <a:pt x="108" y="106"/>
                      <a:pt x="99" y="97"/>
                      <a:pt x="91" y="87"/>
                    </a:cubicBezTo>
                    <a:cubicBezTo>
                      <a:pt x="74" y="67"/>
                      <a:pt x="58" y="45"/>
                      <a:pt x="44" y="22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8" y="63"/>
                      <a:pt x="16" y="74"/>
                      <a:pt x="25" y="86"/>
                    </a:cubicBezTo>
                    <a:cubicBezTo>
                      <a:pt x="33" y="97"/>
                      <a:pt x="42" y="108"/>
                      <a:pt x="51" y="120"/>
                    </a:cubicBezTo>
                    <a:cubicBezTo>
                      <a:pt x="61" y="131"/>
                      <a:pt x="70" y="142"/>
                      <a:pt x="83" y="153"/>
                    </a:cubicBezTo>
                    <a:cubicBezTo>
                      <a:pt x="87" y="155"/>
                      <a:pt x="90" y="158"/>
                      <a:pt x="94" y="161"/>
                    </a:cubicBezTo>
                    <a:cubicBezTo>
                      <a:pt x="99" y="163"/>
                      <a:pt x="103" y="166"/>
                      <a:pt x="111" y="168"/>
                    </a:cubicBezTo>
                    <a:cubicBezTo>
                      <a:pt x="114" y="169"/>
                      <a:pt x="117" y="170"/>
                      <a:pt x="121" y="170"/>
                    </a:cubicBezTo>
                    <a:cubicBezTo>
                      <a:pt x="123" y="170"/>
                      <a:pt x="124" y="170"/>
                      <a:pt x="126" y="169"/>
                    </a:cubicBezTo>
                    <a:cubicBezTo>
                      <a:pt x="127" y="169"/>
                      <a:pt x="129" y="169"/>
                      <a:pt x="130" y="169"/>
                    </a:cubicBezTo>
                    <a:cubicBezTo>
                      <a:pt x="133" y="168"/>
                      <a:pt x="133" y="168"/>
                      <a:pt x="133" y="168"/>
                    </a:cubicBezTo>
                    <a:cubicBezTo>
                      <a:pt x="134" y="167"/>
                      <a:pt x="136" y="167"/>
                      <a:pt x="138" y="166"/>
                    </a:cubicBezTo>
                    <a:cubicBezTo>
                      <a:pt x="144" y="163"/>
                      <a:pt x="149" y="160"/>
                      <a:pt x="152" y="157"/>
                    </a:cubicBezTo>
                    <a:cubicBezTo>
                      <a:pt x="160" y="151"/>
                      <a:pt x="166" y="144"/>
                      <a:pt x="171" y="138"/>
                    </a:cubicBezTo>
                    <a:cubicBezTo>
                      <a:pt x="176" y="132"/>
                      <a:pt x="180" y="125"/>
                      <a:pt x="184" y="119"/>
                    </a:cubicBezTo>
                    <a:cubicBezTo>
                      <a:pt x="185" y="118"/>
                      <a:pt x="185" y="118"/>
                      <a:pt x="185" y="117"/>
                    </a:cubicBezTo>
                    <a:cubicBezTo>
                      <a:pt x="185" y="113"/>
                      <a:pt x="184" y="108"/>
                      <a:pt x="183" y="104"/>
                    </a:cubicBezTo>
                    <a:cubicBezTo>
                      <a:pt x="180" y="82"/>
                      <a:pt x="179" y="61"/>
                      <a:pt x="179" y="43"/>
                    </a:cubicBezTo>
                    <a:cubicBezTo>
                      <a:pt x="179" y="26"/>
                      <a:pt x="180" y="12"/>
                      <a:pt x="181" y="0"/>
                    </a:cubicBezTo>
                  </a:path>
                </a:pathLst>
              </a:custGeom>
              <a:solidFill>
                <a:srgbClr val="95C11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581">
                <a:extLst>
                  <a:ext uri="{FF2B5EF4-FFF2-40B4-BE49-F238E27FC236}">
                    <a16:creationId xmlns:a16="http://schemas.microsoft.com/office/drawing/2014/main" id="{2FBE6DAB-64DF-45C7-9E4E-F38A73E42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7965" y="2043113"/>
                <a:ext cx="219075" cy="95250"/>
              </a:xfrm>
              <a:custGeom>
                <a:avLst/>
                <a:gdLst>
                  <a:gd name="T0" fmla="*/ 20 w 58"/>
                  <a:gd name="T1" fmla="*/ 0 h 25"/>
                  <a:gd name="T2" fmla="*/ 0 w 58"/>
                  <a:gd name="T3" fmla="*/ 1 h 25"/>
                  <a:gd name="T4" fmla="*/ 20 w 58"/>
                  <a:gd name="T5" fmla="*/ 0 h 25"/>
                  <a:gd name="T6" fmla="*/ 36 w 58"/>
                  <a:gd name="T7" fmla="*/ 0 h 25"/>
                  <a:gd name="T8" fmla="*/ 57 w 58"/>
                  <a:gd name="T9" fmla="*/ 17 h 25"/>
                  <a:gd name="T10" fmla="*/ 57 w 58"/>
                  <a:gd name="T11" fmla="*/ 25 h 25"/>
                  <a:gd name="T12" fmla="*/ 57 w 58"/>
                  <a:gd name="T13" fmla="*/ 25 h 25"/>
                  <a:gd name="T14" fmla="*/ 57 w 58"/>
                  <a:gd name="T15" fmla="*/ 17 h 25"/>
                  <a:gd name="T16" fmla="*/ 38 w 58"/>
                  <a:gd name="T17" fmla="*/ 1 h 25"/>
                  <a:gd name="T18" fmla="*/ 20 w 58"/>
                  <a:gd name="T1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25">
                    <a:moveTo>
                      <a:pt x="20" y="0"/>
                    </a:moveTo>
                    <a:cubicBezTo>
                      <a:pt x="10" y="0"/>
                      <a:pt x="2" y="1"/>
                      <a:pt x="0" y="1"/>
                    </a:cubicBezTo>
                    <a:cubicBezTo>
                      <a:pt x="2" y="1"/>
                      <a:pt x="10" y="0"/>
                      <a:pt x="20" y="0"/>
                    </a:cubicBezTo>
                    <a:cubicBezTo>
                      <a:pt x="26" y="0"/>
                      <a:pt x="31" y="0"/>
                      <a:pt x="36" y="0"/>
                    </a:cubicBezTo>
                    <a:cubicBezTo>
                      <a:pt x="50" y="2"/>
                      <a:pt x="58" y="9"/>
                      <a:pt x="57" y="17"/>
                    </a:cubicBezTo>
                    <a:cubicBezTo>
                      <a:pt x="57" y="20"/>
                      <a:pt x="57" y="22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2"/>
                      <a:pt x="57" y="20"/>
                      <a:pt x="57" y="17"/>
                    </a:cubicBezTo>
                    <a:cubicBezTo>
                      <a:pt x="58" y="9"/>
                      <a:pt x="50" y="2"/>
                      <a:pt x="38" y="1"/>
                    </a:cubicBezTo>
                    <a:cubicBezTo>
                      <a:pt x="32" y="0"/>
                      <a:pt x="26" y="0"/>
                      <a:pt x="2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582">
                <a:extLst>
                  <a:ext uri="{FF2B5EF4-FFF2-40B4-BE49-F238E27FC236}">
                    <a16:creationId xmlns:a16="http://schemas.microsoft.com/office/drawing/2014/main" id="{BE359BF6-5EA2-4105-BDF9-5D206E7C32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8940" y="2489200"/>
                <a:ext cx="3175" cy="60325"/>
              </a:xfrm>
              <a:custGeom>
                <a:avLst/>
                <a:gdLst>
                  <a:gd name="T0" fmla="*/ 0 w 1"/>
                  <a:gd name="T1" fmla="*/ 16 h 16"/>
                  <a:gd name="T2" fmla="*/ 0 w 1"/>
                  <a:gd name="T3" fmla="*/ 16 h 16"/>
                  <a:gd name="T4" fmla="*/ 0 w 1"/>
                  <a:gd name="T5" fmla="*/ 16 h 16"/>
                  <a:gd name="T6" fmla="*/ 0 w 1"/>
                  <a:gd name="T7" fmla="*/ 15 h 16"/>
                  <a:gd name="T8" fmla="*/ 0 w 1"/>
                  <a:gd name="T9" fmla="*/ 15 h 16"/>
                  <a:gd name="T10" fmla="*/ 0 w 1"/>
                  <a:gd name="T11" fmla="*/ 15 h 16"/>
                  <a:gd name="T12" fmla="*/ 0 w 1"/>
                  <a:gd name="T13" fmla="*/ 13 h 16"/>
                  <a:gd name="T14" fmla="*/ 0 w 1"/>
                  <a:gd name="T15" fmla="*/ 14 h 16"/>
                  <a:gd name="T16" fmla="*/ 0 w 1"/>
                  <a:gd name="T17" fmla="*/ 13 h 16"/>
                  <a:gd name="T18" fmla="*/ 0 w 1"/>
                  <a:gd name="T19" fmla="*/ 12 h 16"/>
                  <a:gd name="T20" fmla="*/ 0 w 1"/>
                  <a:gd name="T21" fmla="*/ 13 h 16"/>
                  <a:gd name="T22" fmla="*/ 0 w 1"/>
                  <a:gd name="T23" fmla="*/ 12 h 16"/>
                  <a:gd name="T24" fmla="*/ 1 w 1"/>
                  <a:gd name="T25" fmla="*/ 0 h 16"/>
                  <a:gd name="T26" fmla="*/ 0 w 1"/>
                  <a:gd name="T27" fmla="*/ 12 h 16"/>
                  <a:gd name="T28" fmla="*/ 1 w 1"/>
                  <a:gd name="T29" fmla="*/ 0 h 16"/>
                  <a:gd name="T30" fmla="*/ 1 w 1"/>
                  <a:gd name="T3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" h="16">
                    <a:moveTo>
                      <a:pt x="0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moveTo>
                      <a:pt x="0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moveTo>
                      <a:pt x="0" y="13"/>
                    </a:move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3"/>
                      <a:pt x="0" y="13"/>
                    </a:cubicBezTo>
                    <a:moveTo>
                      <a:pt x="0" y="12"/>
                    </a:moveTo>
                    <a:cubicBezTo>
                      <a:pt x="0" y="12"/>
                      <a:pt x="0" y="12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moveTo>
                      <a:pt x="1" y="0"/>
                    </a:moveTo>
                    <a:cubicBezTo>
                      <a:pt x="0" y="4"/>
                      <a:pt x="0" y="8"/>
                      <a:pt x="0" y="12"/>
                    </a:cubicBezTo>
                    <a:cubicBezTo>
                      <a:pt x="0" y="8"/>
                      <a:pt x="0" y="4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583">
                <a:extLst>
                  <a:ext uri="{FF2B5EF4-FFF2-40B4-BE49-F238E27FC236}">
                    <a16:creationId xmlns:a16="http://schemas.microsoft.com/office/drawing/2014/main" id="{DC99567B-48C0-4B17-BA4F-C12F836DFB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1377" y="2043113"/>
                <a:ext cx="976313" cy="1395412"/>
              </a:xfrm>
              <a:custGeom>
                <a:avLst/>
                <a:gdLst>
                  <a:gd name="T0" fmla="*/ 188 w 258"/>
                  <a:gd name="T1" fmla="*/ 0 h 370"/>
                  <a:gd name="T2" fmla="*/ 168 w 258"/>
                  <a:gd name="T3" fmla="*/ 1 h 370"/>
                  <a:gd name="T4" fmla="*/ 168 w 258"/>
                  <a:gd name="T5" fmla="*/ 1 h 370"/>
                  <a:gd name="T6" fmla="*/ 168 w 258"/>
                  <a:gd name="T7" fmla="*/ 1 h 370"/>
                  <a:gd name="T8" fmla="*/ 162 w 258"/>
                  <a:gd name="T9" fmla="*/ 7 h 370"/>
                  <a:gd name="T10" fmla="*/ 117 w 258"/>
                  <a:gd name="T11" fmla="*/ 66 h 370"/>
                  <a:gd name="T12" fmla="*/ 86 w 258"/>
                  <a:gd name="T13" fmla="*/ 129 h 370"/>
                  <a:gd name="T14" fmla="*/ 72 w 258"/>
                  <a:gd name="T15" fmla="*/ 53 h 370"/>
                  <a:gd name="T16" fmla="*/ 74 w 258"/>
                  <a:gd name="T17" fmla="*/ 9 h 370"/>
                  <a:gd name="T18" fmla="*/ 25 w 258"/>
                  <a:gd name="T19" fmla="*/ 18 h 370"/>
                  <a:gd name="T20" fmla="*/ 6 w 258"/>
                  <a:gd name="T21" fmla="*/ 35 h 370"/>
                  <a:gd name="T22" fmla="*/ 0 w 258"/>
                  <a:gd name="T23" fmla="*/ 103 h 370"/>
                  <a:gd name="T24" fmla="*/ 4 w 258"/>
                  <a:gd name="T25" fmla="*/ 164 h 370"/>
                  <a:gd name="T26" fmla="*/ 24 w 258"/>
                  <a:gd name="T27" fmla="*/ 370 h 370"/>
                  <a:gd name="T28" fmla="*/ 258 w 258"/>
                  <a:gd name="T29" fmla="*/ 344 h 370"/>
                  <a:gd name="T30" fmla="*/ 232 w 258"/>
                  <a:gd name="T31" fmla="*/ 233 h 370"/>
                  <a:gd name="T32" fmla="*/ 213 w 258"/>
                  <a:gd name="T33" fmla="*/ 242 h 370"/>
                  <a:gd name="T34" fmla="*/ 175 w 258"/>
                  <a:gd name="T35" fmla="*/ 257 h 370"/>
                  <a:gd name="T36" fmla="*/ 137 w 258"/>
                  <a:gd name="T37" fmla="*/ 270 h 370"/>
                  <a:gd name="T38" fmla="*/ 134 w 258"/>
                  <a:gd name="T39" fmla="*/ 261 h 370"/>
                  <a:gd name="T40" fmla="*/ 110 w 258"/>
                  <a:gd name="T41" fmla="*/ 268 h 370"/>
                  <a:gd name="T42" fmla="*/ 93 w 258"/>
                  <a:gd name="T43" fmla="*/ 272 h 370"/>
                  <a:gd name="T44" fmla="*/ 89 w 258"/>
                  <a:gd name="T45" fmla="*/ 273 h 370"/>
                  <a:gd name="T46" fmla="*/ 78 w 258"/>
                  <a:gd name="T47" fmla="*/ 265 h 370"/>
                  <a:gd name="T48" fmla="*/ 71 w 258"/>
                  <a:gd name="T49" fmla="*/ 252 h 370"/>
                  <a:gd name="T50" fmla="*/ 78 w 258"/>
                  <a:gd name="T51" fmla="*/ 235 h 370"/>
                  <a:gd name="T52" fmla="*/ 94 w 258"/>
                  <a:gd name="T53" fmla="*/ 229 h 370"/>
                  <a:gd name="T54" fmla="*/ 104 w 258"/>
                  <a:gd name="T55" fmla="*/ 227 h 370"/>
                  <a:gd name="T56" fmla="*/ 105 w 258"/>
                  <a:gd name="T57" fmla="*/ 227 h 370"/>
                  <a:gd name="T58" fmla="*/ 124 w 258"/>
                  <a:gd name="T59" fmla="*/ 228 h 370"/>
                  <a:gd name="T60" fmla="*/ 122 w 258"/>
                  <a:gd name="T61" fmla="*/ 220 h 370"/>
                  <a:gd name="T62" fmla="*/ 122 w 258"/>
                  <a:gd name="T63" fmla="*/ 220 h 370"/>
                  <a:gd name="T64" fmla="*/ 158 w 258"/>
                  <a:gd name="T65" fmla="*/ 208 h 370"/>
                  <a:gd name="T66" fmla="*/ 193 w 258"/>
                  <a:gd name="T67" fmla="*/ 195 h 370"/>
                  <a:gd name="T68" fmla="*/ 219 w 258"/>
                  <a:gd name="T69" fmla="*/ 183 h 370"/>
                  <a:gd name="T70" fmla="*/ 215 w 258"/>
                  <a:gd name="T71" fmla="*/ 154 h 370"/>
                  <a:gd name="T72" fmla="*/ 215 w 258"/>
                  <a:gd name="T73" fmla="*/ 152 h 370"/>
                  <a:gd name="T74" fmla="*/ 216 w 258"/>
                  <a:gd name="T75" fmla="*/ 134 h 370"/>
                  <a:gd name="T76" fmla="*/ 216 w 258"/>
                  <a:gd name="T77" fmla="*/ 134 h 370"/>
                  <a:gd name="T78" fmla="*/ 216 w 258"/>
                  <a:gd name="T79" fmla="*/ 133 h 370"/>
                  <a:gd name="T80" fmla="*/ 216 w 258"/>
                  <a:gd name="T81" fmla="*/ 133 h 370"/>
                  <a:gd name="T82" fmla="*/ 216 w 258"/>
                  <a:gd name="T83" fmla="*/ 132 h 370"/>
                  <a:gd name="T84" fmla="*/ 216 w 258"/>
                  <a:gd name="T85" fmla="*/ 131 h 370"/>
                  <a:gd name="T86" fmla="*/ 216 w 258"/>
                  <a:gd name="T87" fmla="*/ 131 h 370"/>
                  <a:gd name="T88" fmla="*/ 216 w 258"/>
                  <a:gd name="T89" fmla="*/ 130 h 370"/>
                  <a:gd name="T90" fmla="*/ 216 w 258"/>
                  <a:gd name="T91" fmla="*/ 130 h 370"/>
                  <a:gd name="T92" fmla="*/ 217 w 258"/>
                  <a:gd name="T93" fmla="*/ 118 h 370"/>
                  <a:gd name="T94" fmla="*/ 215 w 258"/>
                  <a:gd name="T95" fmla="*/ 115 h 370"/>
                  <a:gd name="T96" fmla="*/ 195 w 258"/>
                  <a:gd name="T97" fmla="*/ 83 h 370"/>
                  <a:gd name="T98" fmla="*/ 173 w 258"/>
                  <a:gd name="T99" fmla="*/ 52 h 370"/>
                  <a:gd name="T100" fmla="*/ 173 w 258"/>
                  <a:gd name="T101" fmla="*/ 52 h 370"/>
                  <a:gd name="T102" fmla="*/ 173 w 258"/>
                  <a:gd name="T103" fmla="*/ 52 h 370"/>
                  <a:gd name="T104" fmla="*/ 221 w 258"/>
                  <a:gd name="T105" fmla="*/ 19 h 370"/>
                  <a:gd name="T106" fmla="*/ 225 w 258"/>
                  <a:gd name="T107" fmla="*/ 25 h 370"/>
                  <a:gd name="T108" fmla="*/ 225 w 258"/>
                  <a:gd name="T109" fmla="*/ 17 h 370"/>
                  <a:gd name="T110" fmla="*/ 204 w 258"/>
                  <a:gd name="T111" fmla="*/ 0 h 370"/>
                  <a:gd name="T112" fmla="*/ 188 w 258"/>
                  <a:gd name="T113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8" h="370">
                    <a:moveTo>
                      <a:pt x="188" y="0"/>
                    </a:moveTo>
                    <a:cubicBezTo>
                      <a:pt x="178" y="0"/>
                      <a:pt x="170" y="1"/>
                      <a:pt x="168" y="1"/>
                    </a:cubicBezTo>
                    <a:cubicBezTo>
                      <a:pt x="168" y="1"/>
                      <a:pt x="168" y="1"/>
                      <a:pt x="168" y="1"/>
                    </a:cubicBezTo>
                    <a:cubicBezTo>
                      <a:pt x="168" y="1"/>
                      <a:pt x="168" y="1"/>
                      <a:pt x="168" y="1"/>
                    </a:cubicBezTo>
                    <a:cubicBezTo>
                      <a:pt x="166" y="2"/>
                      <a:pt x="164" y="4"/>
                      <a:pt x="162" y="7"/>
                    </a:cubicBezTo>
                    <a:cubicBezTo>
                      <a:pt x="151" y="20"/>
                      <a:pt x="133" y="42"/>
                      <a:pt x="117" y="66"/>
                    </a:cubicBezTo>
                    <a:cubicBezTo>
                      <a:pt x="102" y="88"/>
                      <a:pt x="89" y="111"/>
                      <a:pt x="86" y="129"/>
                    </a:cubicBezTo>
                    <a:cubicBezTo>
                      <a:pt x="75" y="111"/>
                      <a:pt x="72" y="79"/>
                      <a:pt x="72" y="53"/>
                    </a:cubicBezTo>
                    <a:cubicBezTo>
                      <a:pt x="72" y="29"/>
                      <a:pt x="74" y="9"/>
                      <a:pt x="74" y="9"/>
                    </a:cubicBezTo>
                    <a:cubicBezTo>
                      <a:pt x="63" y="10"/>
                      <a:pt x="41" y="14"/>
                      <a:pt x="25" y="18"/>
                    </a:cubicBezTo>
                    <a:cubicBezTo>
                      <a:pt x="14" y="21"/>
                      <a:pt x="7" y="28"/>
                      <a:pt x="6" y="35"/>
                    </a:cubicBezTo>
                    <a:cubicBezTo>
                      <a:pt x="3" y="48"/>
                      <a:pt x="0" y="72"/>
                      <a:pt x="0" y="103"/>
                    </a:cubicBezTo>
                    <a:cubicBezTo>
                      <a:pt x="0" y="121"/>
                      <a:pt x="1" y="142"/>
                      <a:pt x="4" y="164"/>
                    </a:cubicBezTo>
                    <a:cubicBezTo>
                      <a:pt x="16" y="244"/>
                      <a:pt x="24" y="370"/>
                      <a:pt x="24" y="370"/>
                    </a:cubicBezTo>
                    <a:cubicBezTo>
                      <a:pt x="24" y="370"/>
                      <a:pt x="156" y="361"/>
                      <a:pt x="258" y="344"/>
                    </a:cubicBezTo>
                    <a:cubicBezTo>
                      <a:pt x="254" y="313"/>
                      <a:pt x="242" y="271"/>
                      <a:pt x="232" y="233"/>
                    </a:cubicBezTo>
                    <a:cubicBezTo>
                      <a:pt x="226" y="236"/>
                      <a:pt x="219" y="239"/>
                      <a:pt x="213" y="242"/>
                    </a:cubicBezTo>
                    <a:cubicBezTo>
                      <a:pt x="200" y="247"/>
                      <a:pt x="188" y="252"/>
                      <a:pt x="175" y="257"/>
                    </a:cubicBezTo>
                    <a:cubicBezTo>
                      <a:pt x="162" y="261"/>
                      <a:pt x="150" y="266"/>
                      <a:pt x="137" y="270"/>
                    </a:cubicBezTo>
                    <a:cubicBezTo>
                      <a:pt x="134" y="261"/>
                      <a:pt x="134" y="261"/>
                      <a:pt x="134" y="261"/>
                    </a:cubicBezTo>
                    <a:cubicBezTo>
                      <a:pt x="124" y="267"/>
                      <a:pt x="110" y="268"/>
                      <a:pt x="110" y="268"/>
                    </a:cubicBezTo>
                    <a:cubicBezTo>
                      <a:pt x="93" y="272"/>
                      <a:pt x="93" y="272"/>
                      <a:pt x="93" y="272"/>
                    </a:cubicBezTo>
                    <a:cubicBezTo>
                      <a:pt x="92" y="273"/>
                      <a:pt x="90" y="273"/>
                      <a:pt x="89" y="273"/>
                    </a:cubicBezTo>
                    <a:cubicBezTo>
                      <a:pt x="84" y="273"/>
                      <a:pt x="80" y="270"/>
                      <a:pt x="78" y="265"/>
                    </a:cubicBezTo>
                    <a:cubicBezTo>
                      <a:pt x="71" y="252"/>
                      <a:pt x="71" y="252"/>
                      <a:pt x="71" y="252"/>
                    </a:cubicBezTo>
                    <a:cubicBezTo>
                      <a:pt x="68" y="245"/>
                      <a:pt x="71" y="238"/>
                      <a:pt x="78" y="235"/>
                    </a:cubicBezTo>
                    <a:cubicBezTo>
                      <a:pt x="94" y="229"/>
                      <a:pt x="94" y="229"/>
                      <a:pt x="94" y="229"/>
                    </a:cubicBezTo>
                    <a:cubicBezTo>
                      <a:pt x="97" y="228"/>
                      <a:pt x="100" y="227"/>
                      <a:pt x="104" y="227"/>
                    </a:cubicBezTo>
                    <a:cubicBezTo>
                      <a:pt x="104" y="227"/>
                      <a:pt x="104" y="227"/>
                      <a:pt x="105" y="227"/>
                    </a:cubicBezTo>
                    <a:cubicBezTo>
                      <a:pt x="124" y="228"/>
                      <a:pt x="124" y="228"/>
                      <a:pt x="124" y="228"/>
                    </a:cubicBezTo>
                    <a:cubicBezTo>
                      <a:pt x="122" y="220"/>
                      <a:pt x="122" y="220"/>
                      <a:pt x="122" y="220"/>
                    </a:cubicBezTo>
                    <a:cubicBezTo>
                      <a:pt x="122" y="220"/>
                      <a:pt x="122" y="220"/>
                      <a:pt x="122" y="220"/>
                    </a:cubicBezTo>
                    <a:cubicBezTo>
                      <a:pt x="133" y="217"/>
                      <a:pt x="146" y="212"/>
                      <a:pt x="158" y="208"/>
                    </a:cubicBezTo>
                    <a:cubicBezTo>
                      <a:pt x="170" y="204"/>
                      <a:pt x="182" y="200"/>
                      <a:pt x="193" y="195"/>
                    </a:cubicBezTo>
                    <a:cubicBezTo>
                      <a:pt x="202" y="191"/>
                      <a:pt x="211" y="187"/>
                      <a:pt x="219" y="183"/>
                    </a:cubicBezTo>
                    <a:cubicBezTo>
                      <a:pt x="216" y="171"/>
                      <a:pt x="215" y="161"/>
                      <a:pt x="215" y="154"/>
                    </a:cubicBezTo>
                    <a:cubicBezTo>
                      <a:pt x="215" y="153"/>
                      <a:pt x="215" y="153"/>
                      <a:pt x="215" y="152"/>
                    </a:cubicBezTo>
                    <a:cubicBezTo>
                      <a:pt x="215" y="147"/>
                      <a:pt x="215" y="141"/>
                      <a:pt x="216" y="134"/>
                    </a:cubicBezTo>
                    <a:cubicBezTo>
                      <a:pt x="216" y="134"/>
                      <a:pt x="216" y="134"/>
                      <a:pt x="216" y="134"/>
                    </a:cubicBezTo>
                    <a:cubicBezTo>
                      <a:pt x="216" y="134"/>
                      <a:pt x="216" y="133"/>
                      <a:pt x="216" y="133"/>
                    </a:cubicBezTo>
                    <a:cubicBezTo>
                      <a:pt x="216" y="133"/>
                      <a:pt x="216" y="133"/>
                      <a:pt x="216" y="133"/>
                    </a:cubicBezTo>
                    <a:cubicBezTo>
                      <a:pt x="216" y="133"/>
                      <a:pt x="216" y="132"/>
                      <a:pt x="216" y="132"/>
                    </a:cubicBezTo>
                    <a:cubicBezTo>
                      <a:pt x="216" y="132"/>
                      <a:pt x="216" y="131"/>
                      <a:pt x="216" y="131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6" y="130"/>
                      <a:pt x="216" y="130"/>
                      <a:pt x="216" y="130"/>
                    </a:cubicBezTo>
                    <a:cubicBezTo>
                      <a:pt x="216" y="130"/>
                      <a:pt x="216" y="130"/>
                      <a:pt x="216" y="130"/>
                    </a:cubicBezTo>
                    <a:cubicBezTo>
                      <a:pt x="216" y="126"/>
                      <a:pt x="216" y="122"/>
                      <a:pt x="217" y="118"/>
                    </a:cubicBezTo>
                    <a:cubicBezTo>
                      <a:pt x="216" y="117"/>
                      <a:pt x="215" y="116"/>
                      <a:pt x="215" y="115"/>
                    </a:cubicBezTo>
                    <a:cubicBezTo>
                      <a:pt x="209" y="104"/>
                      <a:pt x="202" y="93"/>
                      <a:pt x="195" y="83"/>
                    </a:cubicBezTo>
                    <a:cubicBezTo>
                      <a:pt x="188" y="73"/>
                      <a:pt x="181" y="62"/>
                      <a:pt x="173" y="52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221" y="19"/>
                      <a:pt x="221" y="19"/>
                      <a:pt x="221" y="19"/>
                    </a:cubicBezTo>
                    <a:cubicBezTo>
                      <a:pt x="222" y="21"/>
                      <a:pt x="223" y="23"/>
                      <a:pt x="225" y="25"/>
                    </a:cubicBezTo>
                    <a:cubicBezTo>
                      <a:pt x="225" y="22"/>
                      <a:pt x="225" y="20"/>
                      <a:pt x="225" y="17"/>
                    </a:cubicBezTo>
                    <a:cubicBezTo>
                      <a:pt x="226" y="9"/>
                      <a:pt x="218" y="2"/>
                      <a:pt x="204" y="0"/>
                    </a:cubicBezTo>
                    <a:cubicBezTo>
                      <a:pt x="199" y="0"/>
                      <a:pt x="194" y="0"/>
                      <a:pt x="188" y="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 584">
                <a:extLst>
                  <a:ext uri="{FF2B5EF4-FFF2-40B4-BE49-F238E27FC236}">
                    <a16:creationId xmlns:a16="http://schemas.microsoft.com/office/drawing/2014/main" id="{6D370D0F-5713-4B1E-9F74-1DB19D8DE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7227" y="2530475"/>
                <a:ext cx="687388" cy="776287"/>
              </a:xfrm>
              <a:custGeom>
                <a:avLst/>
                <a:gdLst>
                  <a:gd name="T0" fmla="*/ 174 w 182"/>
                  <a:gd name="T1" fmla="*/ 206 h 206"/>
                  <a:gd name="T2" fmla="*/ 52 w 182"/>
                  <a:gd name="T3" fmla="*/ 206 h 206"/>
                  <a:gd name="T4" fmla="*/ 42 w 182"/>
                  <a:gd name="T5" fmla="*/ 198 h 206"/>
                  <a:gd name="T6" fmla="*/ 1 w 182"/>
                  <a:gd name="T7" fmla="*/ 8 h 206"/>
                  <a:gd name="T8" fmla="*/ 8 w 182"/>
                  <a:gd name="T9" fmla="*/ 0 h 206"/>
                  <a:gd name="T10" fmla="*/ 130 w 182"/>
                  <a:gd name="T11" fmla="*/ 0 h 206"/>
                  <a:gd name="T12" fmla="*/ 140 w 182"/>
                  <a:gd name="T13" fmla="*/ 8 h 206"/>
                  <a:gd name="T14" fmla="*/ 181 w 182"/>
                  <a:gd name="T15" fmla="*/ 198 h 206"/>
                  <a:gd name="T16" fmla="*/ 174 w 182"/>
                  <a:gd name="T17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06">
                    <a:moveTo>
                      <a:pt x="174" y="206"/>
                    </a:moveTo>
                    <a:cubicBezTo>
                      <a:pt x="52" y="206"/>
                      <a:pt x="52" y="206"/>
                      <a:pt x="52" y="206"/>
                    </a:cubicBezTo>
                    <a:cubicBezTo>
                      <a:pt x="47" y="206"/>
                      <a:pt x="43" y="203"/>
                      <a:pt x="42" y="19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4" y="0"/>
                      <a:pt x="139" y="3"/>
                      <a:pt x="140" y="8"/>
                    </a:cubicBezTo>
                    <a:cubicBezTo>
                      <a:pt x="181" y="198"/>
                      <a:pt x="181" y="198"/>
                      <a:pt x="181" y="198"/>
                    </a:cubicBezTo>
                    <a:cubicBezTo>
                      <a:pt x="182" y="203"/>
                      <a:pt x="179" y="206"/>
                      <a:pt x="174" y="2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Freeform 585">
                <a:extLst>
                  <a:ext uri="{FF2B5EF4-FFF2-40B4-BE49-F238E27FC236}">
                    <a16:creationId xmlns:a16="http://schemas.microsoft.com/office/drawing/2014/main" id="{CF749775-6B73-49BB-8907-5D4A966D4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0239" y="2522538"/>
                <a:ext cx="700088" cy="792162"/>
              </a:xfrm>
              <a:custGeom>
                <a:avLst/>
                <a:gdLst>
                  <a:gd name="T0" fmla="*/ 177 w 185"/>
                  <a:gd name="T1" fmla="*/ 210 h 210"/>
                  <a:gd name="T2" fmla="*/ 53 w 185"/>
                  <a:gd name="T3" fmla="*/ 210 h 210"/>
                  <a:gd name="T4" fmla="*/ 43 w 185"/>
                  <a:gd name="T5" fmla="*/ 201 h 210"/>
                  <a:gd name="T6" fmla="*/ 1 w 185"/>
                  <a:gd name="T7" fmla="*/ 9 h 210"/>
                  <a:gd name="T8" fmla="*/ 8 w 185"/>
                  <a:gd name="T9" fmla="*/ 0 h 210"/>
                  <a:gd name="T10" fmla="*/ 132 w 185"/>
                  <a:gd name="T11" fmla="*/ 0 h 210"/>
                  <a:gd name="T12" fmla="*/ 143 w 185"/>
                  <a:gd name="T13" fmla="*/ 9 h 210"/>
                  <a:gd name="T14" fmla="*/ 184 w 185"/>
                  <a:gd name="T15" fmla="*/ 201 h 210"/>
                  <a:gd name="T16" fmla="*/ 177 w 185"/>
                  <a:gd name="T17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5" h="210">
                    <a:moveTo>
                      <a:pt x="177" y="210"/>
                    </a:moveTo>
                    <a:cubicBezTo>
                      <a:pt x="53" y="210"/>
                      <a:pt x="53" y="210"/>
                      <a:pt x="53" y="210"/>
                    </a:cubicBezTo>
                    <a:cubicBezTo>
                      <a:pt x="49" y="210"/>
                      <a:pt x="44" y="206"/>
                      <a:pt x="43" y="20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7" y="0"/>
                      <a:pt x="142" y="4"/>
                      <a:pt x="143" y="9"/>
                    </a:cubicBezTo>
                    <a:cubicBezTo>
                      <a:pt x="184" y="201"/>
                      <a:pt x="184" y="201"/>
                      <a:pt x="184" y="201"/>
                    </a:cubicBezTo>
                    <a:cubicBezTo>
                      <a:pt x="185" y="206"/>
                      <a:pt x="182" y="210"/>
                      <a:pt x="177" y="21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Freeform 586">
                <a:extLst>
                  <a:ext uri="{FF2B5EF4-FFF2-40B4-BE49-F238E27FC236}">
                    <a16:creationId xmlns:a16="http://schemas.microsoft.com/office/drawing/2014/main" id="{9ACEF0A9-6CDE-47A8-8BA1-9F69332E3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8552" y="2900363"/>
                <a:ext cx="292100" cy="176212"/>
              </a:xfrm>
              <a:custGeom>
                <a:avLst/>
                <a:gdLst>
                  <a:gd name="T0" fmla="*/ 68 w 77"/>
                  <a:gd name="T1" fmla="*/ 1 h 47"/>
                  <a:gd name="T2" fmla="*/ 37 w 77"/>
                  <a:gd name="T3" fmla="*/ 0 h 47"/>
                  <a:gd name="T4" fmla="*/ 26 w 77"/>
                  <a:gd name="T5" fmla="*/ 2 h 47"/>
                  <a:gd name="T6" fmla="*/ 10 w 77"/>
                  <a:gd name="T7" fmla="*/ 8 h 47"/>
                  <a:gd name="T8" fmla="*/ 3 w 77"/>
                  <a:gd name="T9" fmla="*/ 25 h 47"/>
                  <a:gd name="T10" fmla="*/ 10 w 77"/>
                  <a:gd name="T11" fmla="*/ 38 h 47"/>
                  <a:gd name="T12" fmla="*/ 25 w 77"/>
                  <a:gd name="T13" fmla="*/ 45 h 47"/>
                  <a:gd name="T14" fmla="*/ 42 w 77"/>
                  <a:gd name="T15" fmla="*/ 41 h 47"/>
                  <a:gd name="T16" fmla="*/ 77 w 77"/>
                  <a:gd name="T17" fmla="*/ 21 h 47"/>
                  <a:gd name="T18" fmla="*/ 68 w 77"/>
                  <a:gd name="T19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47">
                    <a:moveTo>
                      <a:pt x="68" y="1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3" y="0"/>
                      <a:pt x="29" y="1"/>
                      <a:pt x="26" y="2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3" y="11"/>
                      <a:pt x="0" y="18"/>
                      <a:pt x="3" y="2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2" y="44"/>
                      <a:pt x="19" y="47"/>
                      <a:pt x="25" y="45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75" y="38"/>
                      <a:pt x="77" y="21"/>
                    </a:cubicBezTo>
                    <a:cubicBezTo>
                      <a:pt x="68" y="1"/>
                      <a:pt x="68" y="1"/>
                      <a:pt x="68" y="1"/>
                    </a:cubicBezTo>
                  </a:path>
                </a:pathLst>
              </a:custGeom>
              <a:solidFill>
                <a:srgbClr val="FFB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Freeform 588">
                <a:extLst>
                  <a:ext uri="{FF2B5EF4-FFF2-40B4-BE49-F238E27FC236}">
                    <a16:creationId xmlns:a16="http://schemas.microsoft.com/office/drawing/2014/main" id="{0DC1E1E0-6065-44F2-BE16-7F7BA92AD1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01872" y="2104000"/>
                <a:ext cx="671926" cy="969607"/>
              </a:xfrm>
              <a:custGeom>
                <a:avLst/>
                <a:gdLst>
                  <a:gd name="T0" fmla="*/ 119 w 169"/>
                  <a:gd name="T1" fmla="*/ 150 h 251"/>
                  <a:gd name="T2" fmla="*/ 119 w 169"/>
                  <a:gd name="T3" fmla="*/ 149 h 251"/>
                  <a:gd name="T4" fmla="*/ 119 w 169"/>
                  <a:gd name="T5" fmla="*/ 149 h 251"/>
                  <a:gd name="T6" fmla="*/ 119 w 169"/>
                  <a:gd name="T7" fmla="*/ 149 h 251"/>
                  <a:gd name="T8" fmla="*/ 119 w 169"/>
                  <a:gd name="T9" fmla="*/ 149 h 251"/>
                  <a:gd name="T10" fmla="*/ 119 w 169"/>
                  <a:gd name="T11" fmla="*/ 150 h 251"/>
                  <a:gd name="T12" fmla="*/ 119 w 169"/>
                  <a:gd name="T13" fmla="*/ 150 h 251"/>
                  <a:gd name="T14" fmla="*/ 119 w 169"/>
                  <a:gd name="T15" fmla="*/ 150 h 251"/>
                  <a:gd name="T16" fmla="*/ 99 w 169"/>
                  <a:gd name="T17" fmla="*/ 0 h 251"/>
                  <a:gd name="T18" fmla="*/ 51 w 169"/>
                  <a:gd name="T19" fmla="*/ 33 h 251"/>
                  <a:gd name="T20" fmla="*/ 73 w 169"/>
                  <a:gd name="T21" fmla="*/ 64 h 251"/>
                  <a:gd name="T22" fmla="*/ 93 w 169"/>
                  <a:gd name="T23" fmla="*/ 96 h 251"/>
                  <a:gd name="T24" fmla="*/ 109 w 169"/>
                  <a:gd name="T25" fmla="*/ 128 h 251"/>
                  <a:gd name="T26" fmla="*/ 115 w 169"/>
                  <a:gd name="T27" fmla="*/ 144 h 251"/>
                  <a:gd name="T28" fmla="*/ 117 w 169"/>
                  <a:gd name="T29" fmla="*/ 151 h 251"/>
                  <a:gd name="T30" fmla="*/ 117 w 169"/>
                  <a:gd name="T31" fmla="*/ 151 h 251"/>
                  <a:gd name="T32" fmla="*/ 117 w 169"/>
                  <a:gd name="T33" fmla="*/ 151 h 251"/>
                  <a:gd name="T34" fmla="*/ 116 w 169"/>
                  <a:gd name="T35" fmla="*/ 152 h 251"/>
                  <a:gd name="T36" fmla="*/ 104 w 169"/>
                  <a:gd name="T37" fmla="*/ 160 h 251"/>
                  <a:gd name="T38" fmla="*/ 97 w 169"/>
                  <a:gd name="T39" fmla="*/ 164 h 251"/>
                  <a:gd name="T40" fmla="*/ 71 w 169"/>
                  <a:gd name="T41" fmla="*/ 176 h 251"/>
                  <a:gd name="T42" fmla="*/ 36 w 169"/>
                  <a:gd name="T43" fmla="*/ 189 h 251"/>
                  <a:gd name="T44" fmla="*/ 0 w 169"/>
                  <a:gd name="T45" fmla="*/ 201 h 251"/>
                  <a:gd name="T46" fmla="*/ 15 w 169"/>
                  <a:gd name="T47" fmla="*/ 251 h 251"/>
                  <a:gd name="T48" fmla="*/ 53 w 169"/>
                  <a:gd name="T49" fmla="*/ 238 h 251"/>
                  <a:gd name="T50" fmla="*/ 91 w 169"/>
                  <a:gd name="T51" fmla="*/ 223 h 251"/>
                  <a:gd name="T52" fmla="*/ 129 w 169"/>
                  <a:gd name="T53" fmla="*/ 205 h 251"/>
                  <a:gd name="T54" fmla="*/ 149 w 169"/>
                  <a:gd name="T55" fmla="*/ 192 h 251"/>
                  <a:gd name="T56" fmla="*/ 160 w 169"/>
                  <a:gd name="T57" fmla="*/ 180 h 251"/>
                  <a:gd name="T58" fmla="*/ 166 w 169"/>
                  <a:gd name="T59" fmla="*/ 171 h 251"/>
                  <a:gd name="T60" fmla="*/ 167 w 169"/>
                  <a:gd name="T61" fmla="*/ 167 h 251"/>
                  <a:gd name="T62" fmla="*/ 168 w 169"/>
                  <a:gd name="T63" fmla="*/ 164 h 251"/>
                  <a:gd name="T64" fmla="*/ 169 w 169"/>
                  <a:gd name="T65" fmla="*/ 159 h 251"/>
                  <a:gd name="T66" fmla="*/ 169 w 169"/>
                  <a:gd name="T67" fmla="*/ 159 h 251"/>
                  <a:gd name="T68" fmla="*/ 169 w 169"/>
                  <a:gd name="T69" fmla="*/ 158 h 251"/>
                  <a:gd name="T70" fmla="*/ 169 w 169"/>
                  <a:gd name="T71" fmla="*/ 157 h 251"/>
                  <a:gd name="T72" fmla="*/ 169 w 169"/>
                  <a:gd name="T73" fmla="*/ 154 h 251"/>
                  <a:gd name="T74" fmla="*/ 165 w 169"/>
                  <a:gd name="T75" fmla="*/ 130 h 251"/>
                  <a:gd name="T76" fmla="*/ 158 w 169"/>
                  <a:gd name="T77" fmla="*/ 108 h 251"/>
                  <a:gd name="T78" fmla="*/ 140 w 169"/>
                  <a:gd name="T79" fmla="*/ 70 h 251"/>
                  <a:gd name="T80" fmla="*/ 120 w 169"/>
                  <a:gd name="T81" fmla="*/ 34 h 251"/>
                  <a:gd name="T82" fmla="*/ 99 w 169"/>
                  <a:gd name="T83" fmla="*/ 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9" h="251">
                    <a:moveTo>
                      <a:pt x="119" y="150"/>
                    </a:moveTo>
                    <a:cubicBezTo>
                      <a:pt x="119" y="149"/>
                      <a:pt x="119" y="149"/>
                      <a:pt x="119" y="149"/>
                    </a:cubicBezTo>
                    <a:cubicBezTo>
                      <a:pt x="119" y="149"/>
                      <a:pt x="119" y="149"/>
                      <a:pt x="119" y="149"/>
                    </a:cubicBezTo>
                    <a:cubicBezTo>
                      <a:pt x="119" y="149"/>
                      <a:pt x="119" y="149"/>
                      <a:pt x="119" y="149"/>
                    </a:cubicBezTo>
                    <a:cubicBezTo>
                      <a:pt x="119" y="149"/>
                      <a:pt x="119" y="149"/>
                      <a:pt x="119" y="149"/>
                    </a:cubicBezTo>
                    <a:cubicBezTo>
                      <a:pt x="119" y="149"/>
                      <a:pt x="119" y="149"/>
                      <a:pt x="119" y="150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19" y="150"/>
                      <a:pt x="119" y="150"/>
                      <a:pt x="119" y="150"/>
                    </a:cubicBezTo>
                    <a:moveTo>
                      <a:pt x="99" y="0"/>
                    </a:moveTo>
                    <a:cubicBezTo>
                      <a:pt x="51" y="33"/>
                      <a:pt x="51" y="33"/>
                      <a:pt x="51" y="33"/>
                    </a:cubicBezTo>
                    <a:cubicBezTo>
                      <a:pt x="59" y="43"/>
                      <a:pt x="66" y="54"/>
                      <a:pt x="73" y="64"/>
                    </a:cubicBezTo>
                    <a:cubicBezTo>
                      <a:pt x="80" y="74"/>
                      <a:pt x="87" y="85"/>
                      <a:pt x="93" y="96"/>
                    </a:cubicBezTo>
                    <a:cubicBezTo>
                      <a:pt x="99" y="107"/>
                      <a:pt x="105" y="117"/>
                      <a:pt x="109" y="128"/>
                    </a:cubicBezTo>
                    <a:cubicBezTo>
                      <a:pt x="112" y="133"/>
                      <a:pt x="114" y="139"/>
                      <a:pt x="115" y="144"/>
                    </a:cubicBezTo>
                    <a:cubicBezTo>
                      <a:pt x="116" y="146"/>
                      <a:pt x="117" y="149"/>
                      <a:pt x="117" y="151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6" y="152"/>
                    </a:cubicBezTo>
                    <a:cubicBezTo>
                      <a:pt x="113" y="154"/>
                      <a:pt x="109" y="157"/>
                      <a:pt x="104" y="160"/>
                    </a:cubicBezTo>
                    <a:cubicBezTo>
                      <a:pt x="102" y="161"/>
                      <a:pt x="99" y="163"/>
                      <a:pt x="97" y="164"/>
                    </a:cubicBezTo>
                    <a:cubicBezTo>
                      <a:pt x="89" y="168"/>
                      <a:pt x="80" y="172"/>
                      <a:pt x="71" y="176"/>
                    </a:cubicBezTo>
                    <a:cubicBezTo>
                      <a:pt x="60" y="181"/>
                      <a:pt x="48" y="185"/>
                      <a:pt x="36" y="189"/>
                    </a:cubicBezTo>
                    <a:cubicBezTo>
                      <a:pt x="24" y="193"/>
                      <a:pt x="11" y="198"/>
                      <a:pt x="0" y="201"/>
                    </a:cubicBezTo>
                    <a:cubicBezTo>
                      <a:pt x="15" y="251"/>
                      <a:pt x="15" y="251"/>
                      <a:pt x="15" y="251"/>
                    </a:cubicBezTo>
                    <a:cubicBezTo>
                      <a:pt x="28" y="247"/>
                      <a:pt x="40" y="242"/>
                      <a:pt x="53" y="238"/>
                    </a:cubicBezTo>
                    <a:cubicBezTo>
                      <a:pt x="66" y="233"/>
                      <a:pt x="78" y="228"/>
                      <a:pt x="91" y="223"/>
                    </a:cubicBezTo>
                    <a:cubicBezTo>
                      <a:pt x="103" y="218"/>
                      <a:pt x="116" y="212"/>
                      <a:pt x="129" y="205"/>
                    </a:cubicBezTo>
                    <a:cubicBezTo>
                      <a:pt x="135" y="201"/>
                      <a:pt x="142" y="197"/>
                      <a:pt x="149" y="192"/>
                    </a:cubicBezTo>
                    <a:cubicBezTo>
                      <a:pt x="152" y="189"/>
                      <a:pt x="156" y="186"/>
                      <a:pt x="160" y="180"/>
                    </a:cubicBezTo>
                    <a:cubicBezTo>
                      <a:pt x="162" y="178"/>
                      <a:pt x="164" y="175"/>
                      <a:pt x="166" y="171"/>
                    </a:cubicBezTo>
                    <a:cubicBezTo>
                      <a:pt x="166" y="170"/>
                      <a:pt x="167" y="169"/>
                      <a:pt x="167" y="167"/>
                    </a:cubicBezTo>
                    <a:cubicBezTo>
                      <a:pt x="167" y="166"/>
                      <a:pt x="168" y="165"/>
                      <a:pt x="168" y="164"/>
                    </a:cubicBezTo>
                    <a:cubicBezTo>
                      <a:pt x="168" y="162"/>
                      <a:pt x="169" y="161"/>
                      <a:pt x="169" y="159"/>
                    </a:cubicBezTo>
                    <a:cubicBezTo>
                      <a:pt x="169" y="159"/>
                      <a:pt x="169" y="159"/>
                      <a:pt x="169" y="159"/>
                    </a:cubicBezTo>
                    <a:cubicBezTo>
                      <a:pt x="169" y="158"/>
                      <a:pt x="169" y="158"/>
                      <a:pt x="169" y="158"/>
                    </a:cubicBezTo>
                    <a:cubicBezTo>
                      <a:pt x="169" y="157"/>
                      <a:pt x="169" y="157"/>
                      <a:pt x="169" y="157"/>
                    </a:cubicBezTo>
                    <a:cubicBezTo>
                      <a:pt x="169" y="156"/>
                      <a:pt x="169" y="155"/>
                      <a:pt x="169" y="154"/>
                    </a:cubicBezTo>
                    <a:cubicBezTo>
                      <a:pt x="169" y="144"/>
                      <a:pt x="167" y="137"/>
                      <a:pt x="165" y="130"/>
                    </a:cubicBezTo>
                    <a:cubicBezTo>
                      <a:pt x="163" y="122"/>
                      <a:pt x="161" y="115"/>
                      <a:pt x="158" y="108"/>
                    </a:cubicBezTo>
                    <a:cubicBezTo>
                      <a:pt x="153" y="95"/>
                      <a:pt x="147" y="82"/>
                      <a:pt x="140" y="70"/>
                    </a:cubicBezTo>
                    <a:cubicBezTo>
                      <a:pt x="134" y="58"/>
                      <a:pt x="127" y="46"/>
                      <a:pt x="120" y="34"/>
                    </a:cubicBezTo>
                    <a:cubicBezTo>
                      <a:pt x="113" y="22"/>
                      <a:pt x="106" y="11"/>
                      <a:pt x="99" y="0"/>
                    </a:cubicBezTo>
                  </a:path>
                </a:pathLst>
              </a:custGeom>
              <a:solidFill>
                <a:srgbClr val="95C11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698">
              <a:extLst>
                <a:ext uri="{FF2B5EF4-FFF2-40B4-BE49-F238E27FC236}">
                  <a16:creationId xmlns:a16="http://schemas.microsoft.com/office/drawing/2014/main" id="{B02248CF-4DC7-469C-A9BC-91D1C0403755}"/>
                </a:ext>
              </a:extLst>
            </p:cNvPr>
            <p:cNvSpPr/>
            <p:nvPr/>
          </p:nvSpPr>
          <p:spPr>
            <a:xfrm>
              <a:off x="1425000" y="3240763"/>
              <a:ext cx="1068466" cy="179105"/>
            </a:xfrm>
            <a:custGeom>
              <a:avLst/>
              <a:gdLst>
                <a:gd name="connsiteX0" fmla="*/ 0 w 1030407"/>
                <a:gd name="connsiteY0" fmla="*/ 0 h 149054"/>
                <a:gd name="connsiteX1" fmla="*/ 1030407 w 1030407"/>
                <a:gd name="connsiteY1" fmla="*/ 0 h 149054"/>
                <a:gd name="connsiteX2" fmla="*/ 1030407 w 1030407"/>
                <a:gd name="connsiteY2" fmla="*/ 149054 h 149054"/>
                <a:gd name="connsiteX3" fmla="*/ 0 w 1030407"/>
                <a:gd name="connsiteY3" fmla="*/ 149054 h 149054"/>
                <a:gd name="connsiteX4" fmla="*/ 0 w 1030407"/>
                <a:gd name="connsiteY4" fmla="*/ 0 h 149054"/>
                <a:gd name="connsiteX0" fmla="*/ 51516 w 1081923"/>
                <a:gd name="connsiteY0" fmla="*/ 0 h 149054"/>
                <a:gd name="connsiteX1" fmla="*/ 1081923 w 1081923"/>
                <a:gd name="connsiteY1" fmla="*/ 0 h 149054"/>
                <a:gd name="connsiteX2" fmla="*/ 1081923 w 1081923"/>
                <a:gd name="connsiteY2" fmla="*/ 149054 h 149054"/>
                <a:gd name="connsiteX3" fmla="*/ 0 w 1081923"/>
                <a:gd name="connsiteY3" fmla="*/ 144761 h 149054"/>
                <a:gd name="connsiteX4" fmla="*/ 51516 w 1081923"/>
                <a:gd name="connsiteY4" fmla="*/ 0 h 149054"/>
                <a:gd name="connsiteX0" fmla="*/ 47223 w 1081923"/>
                <a:gd name="connsiteY0" fmla="*/ 0 h 179105"/>
                <a:gd name="connsiteX1" fmla="*/ 1081923 w 1081923"/>
                <a:gd name="connsiteY1" fmla="*/ 30051 h 179105"/>
                <a:gd name="connsiteX2" fmla="*/ 1081923 w 1081923"/>
                <a:gd name="connsiteY2" fmla="*/ 179105 h 179105"/>
                <a:gd name="connsiteX3" fmla="*/ 0 w 1081923"/>
                <a:gd name="connsiteY3" fmla="*/ 174812 h 179105"/>
                <a:gd name="connsiteX4" fmla="*/ 47223 w 1081923"/>
                <a:gd name="connsiteY4" fmla="*/ 0 h 17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923" h="179105">
                  <a:moveTo>
                    <a:pt x="47223" y="0"/>
                  </a:moveTo>
                  <a:lnTo>
                    <a:pt x="1081923" y="30051"/>
                  </a:lnTo>
                  <a:lnTo>
                    <a:pt x="1081923" y="179105"/>
                  </a:lnTo>
                  <a:lnTo>
                    <a:pt x="0" y="174812"/>
                  </a:lnTo>
                  <a:lnTo>
                    <a:pt x="4722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57E4A82-D486-4D30-931A-568879052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190" y="4420816"/>
            <a:ext cx="6163539" cy="162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76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GOOGLE TRENDS CHARACTERISTICS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75108A-6BB7-4DAC-8569-F04ACA75D91F}"/>
              </a:ext>
            </a:extLst>
          </p:cNvPr>
          <p:cNvGrpSpPr/>
          <p:nvPr/>
        </p:nvGrpSpPr>
        <p:grpSpPr>
          <a:xfrm>
            <a:off x="222752" y="5798071"/>
            <a:ext cx="2891511" cy="995679"/>
            <a:chOff x="92989" y="5798071"/>
            <a:chExt cx="2891511" cy="995679"/>
          </a:xfrm>
        </p:grpSpPr>
        <p:grpSp>
          <p:nvGrpSpPr>
            <p:cNvPr id="130" name="Google Shape;495;p20">
              <a:extLst>
                <a:ext uri="{FF2B5EF4-FFF2-40B4-BE49-F238E27FC236}">
                  <a16:creationId xmlns:a16="http://schemas.microsoft.com/office/drawing/2014/main" id="{06B4567D-A99F-4777-A24C-EC979837D56F}"/>
                </a:ext>
              </a:extLst>
            </p:cNvPr>
            <p:cNvGrpSpPr/>
            <p:nvPr/>
          </p:nvGrpSpPr>
          <p:grpSpPr>
            <a:xfrm>
              <a:off x="1775997" y="6330028"/>
              <a:ext cx="1003186" cy="396179"/>
              <a:chOff x="6792778" y="4058671"/>
              <a:chExt cx="1631212" cy="672622"/>
            </a:xfrm>
          </p:grpSpPr>
          <p:sp>
            <p:nvSpPr>
              <p:cNvPr id="259" name="Google Shape;496;p20">
                <a:extLst>
                  <a:ext uri="{FF2B5EF4-FFF2-40B4-BE49-F238E27FC236}">
                    <a16:creationId xmlns:a16="http://schemas.microsoft.com/office/drawing/2014/main" id="{0F832016-BAD9-4D9F-8114-DEFAF88A381C}"/>
                  </a:ext>
                </a:extLst>
              </p:cNvPr>
              <p:cNvSpPr/>
              <p:nvPr/>
            </p:nvSpPr>
            <p:spPr>
              <a:xfrm rot="-288774">
                <a:off x="6869524" y="4438902"/>
                <a:ext cx="732933" cy="262106"/>
              </a:xfrm>
              <a:custGeom>
                <a:avLst/>
                <a:gdLst/>
                <a:ahLst/>
                <a:cxnLst/>
                <a:rect l="l" t="t" r="r" b="b"/>
                <a:pathLst>
                  <a:path w="13084" h="4679" extrusionOk="0">
                    <a:moveTo>
                      <a:pt x="1" y="0"/>
                    </a:moveTo>
                    <a:lnTo>
                      <a:pt x="51" y="3626"/>
                    </a:lnTo>
                    <a:lnTo>
                      <a:pt x="13083" y="4679"/>
                    </a:lnTo>
                    <a:lnTo>
                      <a:pt x="12682" y="11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497;p20">
                <a:extLst>
                  <a:ext uri="{FF2B5EF4-FFF2-40B4-BE49-F238E27FC236}">
                    <a16:creationId xmlns:a16="http://schemas.microsoft.com/office/drawing/2014/main" id="{892FCECD-A4B8-44AD-8518-64A3405F6B20}"/>
                  </a:ext>
                </a:extLst>
              </p:cNvPr>
              <p:cNvSpPr/>
              <p:nvPr/>
            </p:nvSpPr>
            <p:spPr>
              <a:xfrm rot="-288774">
                <a:off x="7021962" y="4530734"/>
                <a:ext cx="447412" cy="73999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321" extrusionOk="0">
                    <a:moveTo>
                      <a:pt x="50" y="0"/>
                    </a:moveTo>
                    <a:lnTo>
                      <a:pt x="0" y="652"/>
                    </a:lnTo>
                    <a:lnTo>
                      <a:pt x="7937" y="1320"/>
                    </a:lnTo>
                    <a:lnTo>
                      <a:pt x="7987" y="669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498;p20">
                <a:extLst>
                  <a:ext uri="{FF2B5EF4-FFF2-40B4-BE49-F238E27FC236}">
                    <a16:creationId xmlns:a16="http://schemas.microsoft.com/office/drawing/2014/main" id="{A27F98EF-A356-4EA8-9E4A-2C77A029ADBC}"/>
                  </a:ext>
                </a:extLst>
              </p:cNvPr>
              <p:cNvSpPr/>
              <p:nvPr/>
            </p:nvSpPr>
            <p:spPr>
              <a:xfrm rot="-148560">
                <a:off x="6797653" y="4074349"/>
                <a:ext cx="731026" cy="241491"/>
              </a:xfrm>
              <a:custGeom>
                <a:avLst/>
                <a:gdLst/>
                <a:ahLst/>
                <a:cxnLst/>
                <a:rect l="l" t="t" r="r" b="b"/>
                <a:pathLst>
                  <a:path w="13050" h="4311" extrusionOk="0">
                    <a:moveTo>
                      <a:pt x="0" y="0"/>
                    </a:moveTo>
                    <a:lnTo>
                      <a:pt x="33" y="3626"/>
                    </a:lnTo>
                    <a:lnTo>
                      <a:pt x="13049" y="4311"/>
                    </a:lnTo>
                    <a:lnTo>
                      <a:pt x="12682" y="10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499;p20">
                <a:extLst>
                  <a:ext uri="{FF2B5EF4-FFF2-40B4-BE49-F238E27FC236}">
                    <a16:creationId xmlns:a16="http://schemas.microsoft.com/office/drawing/2014/main" id="{71FC464A-2E40-4023-AD1D-64AD67ECBAB2}"/>
                  </a:ext>
                </a:extLst>
              </p:cNvPr>
              <p:cNvSpPr/>
              <p:nvPr/>
            </p:nvSpPr>
            <p:spPr>
              <a:xfrm rot="-148560">
                <a:off x="6969582" y="4172428"/>
                <a:ext cx="395034" cy="32826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8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10" y="206"/>
                      <a:pt x="3890" y="333"/>
                      <a:pt x="5815" y="483"/>
                    </a:cubicBezTo>
                    <a:lnTo>
                      <a:pt x="5815" y="483"/>
                    </a:lnTo>
                    <a:lnTo>
                      <a:pt x="0" y="0"/>
                    </a:lnTo>
                    <a:close/>
                    <a:moveTo>
                      <a:pt x="5815" y="483"/>
                    </a:moveTo>
                    <a:lnTo>
                      <a:pt x="7051" y="585"/>
                    </a:lnTo>
                    <a:cubicBezTo>
                      <a:pt x="6650" y="549"/>
                      <a:pt x="6236" y="515"/>
                      <a:pt x="5815" y="4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500;p20">
                <a:extLst>
                  <a:ext uri="{FF2B5EF4-FFF2-40B4-BE49-F238E27FC236}">
                    <a16:creationId xmlns:a16="http://schemas.microsoft.com/office/drawing/2014/main" id="{C928E726-8F6A-4D46-BAA4-2E36AFCAF2CB}"/>
                  </a:ext>
                </a:extLst>
              </p:cNvPr>
              <p:cNvSpPr/>
              <p:nvPr/>
            </p:nvSpPr>
            <p:spPr>
              <a:xfrm rot="-148560">
                <a:off x="6969595" y="4172428"/>
                <a:ext cx="395034" cy="33442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97" extrusionOk="0">
                    <a:moveTo>
                      <a:pt x="0" y="0"/>
                    </a:moveTo>
                    <a:cubicBezTo>
                      <a:pt x="335" y="101"/>
                      <a:pt x="669" y="151"/>
                      <a:pt x="1020" y="167"/>
                    </a:cubicBezTo>
                    <a:cubicBezTo>
                      <a:pt x="1655" y="251"/>
                      <a:pt x="2540" y="335"/>
                      <a:pt x="3526" y="401"/>
                    </a:cubicBezTo>
                    <a:cubicBezTo>
                      <a:pt x="4495" y="468"/>
                      <a:pt x="5381" y="535"/>
                      <a:pt x="6015" y="568"/>
                    </a:cubicBezTo>
                    <a:cubicBezTo>
                      <a:pt x="6221" y="588"/>
                      <a:pt x="6427" y="596"/>
                      <a:pt x="6629" y="596"/>
                    </a:cubicBezTo>
                    <a:cubicBezTo>
                      <a:pt x="6772" y="596"/>
                      <a:pt x="6913" y="592"/>
                      <a:pt x="7051" y="585"/>
                    </a:cubicBezTo>
                    <a:cubicBezTo>
                      <a:pt x="6717" y="518"/>
                      <a:pt x="6366" y="468"/>
                      <a:pt x="6032" y="452"/>
                    </a:cubicBezTo>
                    <a:cubicBezTo>
                      <a:pt x="5397" y="385"/>
                      <a:pt x="4512" y="301"/>
                      <a:pt x="3526" y="234"/>
                    </a:cubicBezTo>
                    <a:lnTo>
                      <a:pt x="1036" y="51"/>
                    </a:lnTo>
                    <a:cubicBezTo>
                      <a:pt x="685" y="17"/>
                      <a:pt x="351" y="0"/>
                      <a:pt x="0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501;p20">
                <a:extLst>
                  <a:ext uri="{FF2B5EF4-FFF2-40B4-BE49-F238E27FC236}">
                    <a16:creationId xmlns:a16="http://schemas.microsoft.com/office/drawing/2014/main" id="{94F409FB-1580-43A8-B19F-E68108CAD569}"/>
                  </a:ext>
                </a:extLst>
              </p:cNvPr>
              <p:cNvSpPr/>
              <p:nvPr/>
            </p:nvSpPr>
            <p:spPr>
              <a:xfrm rot="-148560">
                <a:off x="7405864" y="4117837"/>
                <a:ext cx="15069" cy="18160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242" extrusionOk="0">
                    <a:moveTo>
                      <a:pt x="51" y="0"/>
                    </a:moveTo>
                    <a:cubicBezTo>
                      <a:pt x="1" y="0"/>
                      <a:pt x="1" y="719"/>
                      <a:pt x="51" y="1621"/>
                    </a:cubicBezTo>
                    <a:cubicBezTo>
                      <a:pt x="101" y="2523"/>
                      <a:pt x="168" y="3242"/>
                      <a:pt x="218" y="3242"/>
                    </a:cubicBezTo>
                    <a:cubicBezTo>
                      <a:pt x="268" y="3242"/>
                      <a:pt x="268" y="2506"/>
                      <a:pt x="218" y="1621"/>
                    </a:cubicBezTo>
                    <a:cubicBezTo>
                      <a:pt x="185" y="719"/>
                      <a:pt x="101" y="0"/>
                      <a:pt x="5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502;p20">
                <a:extLst>
                  <a:ext uri="{FF2B5EF4-FFF2-40B4-BE49-F238E27FC236}">
                    <a16:creationId xmlns:a16="http://schemas.microsoft.com/office/drawing/2014/main" id="{6F778104-7228-48E6-ACF4-4018A53E28AF}"/>
                  </a:ext>
                </a:extLst>
              </p:cNvPr>
              <p:cNvSpPr/>
              <p:nvPr/>
            </p:nvSpPr>
            <p:spPr>
              <a:xfrm rot="-148560">
                <a:off x="7441478" y="4117986"/>
                <a:ext cx="22519" cy="181608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242" extrusionOk="0">
                    <a:moveTo>
                      <a:pt x="34" y="1"/>
                    </a:moveTo>
                    <a:cubicBezTo>
                      <a:pt x="1" y="1"/>
                      <a:pt x="34" y="736"/>
                      <a:pt x="118" y="1638"/>
                    </a:cubicBezTo>
                    <a:cubicBezTo>
                      <a:pt x="201" y="2523"/>
                      <a:pt x="318" y="3242"/>
                      <a:pt x="368" y="3242"/>
                    </a:cubicBezTo>
                    <a:cubicBezTo>
                      <a:pt x="402" y="3242"/>
                      <a:pt x="368" y="2507"/>
                      <a:pt x="285" y="1621"/>
                    </a:cubicBezTo>
                    <a:cubicBezTo>
                      <a:pt x="201" y="719"/>
                      <a:pt x="84" y="1"/>
                      <a:pt x="34" y="1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503;p20">
                <a:extLst>
                  <a:ext uri="{FF2B5EF4-FFF2-40B4-BE49-F238E27FC236}">
                    <a16:creationId xmlns:a16="http://schemas.microsoft.com/office/drawing/2014/main" id="{5B3E4D31-2320-4145-BF39-9F550BAE6E9B}"/>
                  </a:ext>
                </a:extLst>
              </p:cNvPr>
              <p:cNvSpPr/>
              <p:nvPr/>
            </p:nvSpPr>
            <p:spPr>
              <a:xfrm rot="-148560">
                <a:off x="7075878" y="4217931"/>
                <a:ext cx="201326" cy="10307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8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404" y="100"/>
                      <a:pt x="2474" y="167"/>
                      <a:pt x="3593" y="18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504;p20">
                <a:extLst>
                  <a:ext uri="{FF2B5EF4-FFF2-40B4-BE49-F238E27FC236}">
                    <a16:creationId xmlns:a16="http://schemas.microsoft.com/office/drawing/2014/main" id="{130CA308-23A3-4118-845F-C0C26859D162}"/>
                  </a:ext>
                </a:extLst>
              </p:cNvPr>
              <p:cNvSpPr/>
              <p:nvPr/>
            </p:nvSpPr>
            <p:spPr>
              <a:xfrm rot="-148560">
                <a:off x="7075880" y="4215914"/>
                <a:ext cx="201326" cy="14452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258" extrusionOk="0">
                    <a:moveTo>
                      <a:pt x="471" y="0"/>
                    </a:moveTo>
                    <a:cubicBezTo>
                      <a:pt x="185" y="0"/>
                      <a:pt x="9" y="13"/>
                      <a:pt x="1" y="36"/>
                    </a:cubicBezTo>
                    <a:cubicBezTo>
                      <a:pt x="1" y="86"/>
                      <a:pt x="803" y="170"/>
                      <a:pt x="1789" y="220"/>
                    </a:cubicBezTo>
                    <a:cubicBezTo>
                      <a:pt x="2281" y="245"/>
                      <a:pt x="2728" y="257"/>
                      <a:pt x="3054" y="257"/>
                    </a:cubicBezTo>
                    <a:cubicBezTo>
                      <a:pt x="3380" y="257"/>
                      <a:pt x="3585" y="245"/>
                      <a:pt x="3593" y="220"/>
                    </a:cubicBezTo>
                    <a:cubicBezTo>
                      <a:pt x="3593" y="186"/>
                      <a:pt x="2791" y="103"/>
                      <a:pt x="1805" y="53"/>
                    </a:cubicBezTo>
                    <a:cubicBezTo>
                      <a:pt x="1277" y="17"/>
                      <a:pt x="801" y="0"/>
                      <a:pt x="47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505;p20">
                <a:extLst>
                  <a:ext uri="{FF2B5EF4-FFF2-40B4-BE49-F238E27FC236}">
                    <a16:creationId xmlns:a16="http://schemas.microsoft.com/office/drawing/2014/main" id="{378EB981-AD56-4742-BFD0-3D7C2677195D}"/>
                  </a:ext>
                </a:extLst>
              </p:cNvPr>
              <p:cNvSpPr/>
              <p:nvPr/>
            </p:nvSpPr>
            <p:spPr>
              <a:xfrm>
                <a:off x="7680750" y="4457910"/>
                <a:ext cx="743240" cy="202223"/>
              </a:xfrm>
              <a:custGeom>
                <a:avLst/>
                <a:gdLst/>
                <a:ahLst/>
                <a:cxnLst/>
                <a:rect l="l" t="t" r="r" b="b"/>
                <a:pathLst>
                  <a:path w="13268" h="3610" extrusionOk="0">
                    <a:moveTo>
                      <a:pt x="1" y="0"/>
                    </a:moveTo>
                    <a:lnTo>
                      <a:pt x="235" y="3609"/>
                    </a:lnTo>
                    <a:lnTo>
                      <a:pt x="13267" y="3609"/>
                    </a:lnTo>
                    <a:lnTo>
                      <a:pt x="12733" y="4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506;p20">
                <a:extLst>
                  <a:ext uri="{FF2B5EF4-FFF2-40B4-BE49-F238E27FC236}">
                    <a16:creationId xmlns:a16="http://schemas.microsoft.com/office/drawing/2014/main" id="{7CF3C09F-E182-47F1-88F8-3705D361DEF0}"/>
                  </a:ext>
                </a:extLst>
              </p:cNvPr>
              <p:cNvSpPr/>
              <p:nvPr/>
            </p:nvSpPr>
            <p:spPr>
              <a:xfrm>
                <a:off x="7709767" y="4485975"/>
                <a:ext cx="706717" cy="148895"/>
              </a:xfrm>
              <a:custGeom>
                <a:avLst/>
                <a:gdLst/>
                <a:ahLst/>
                <a:cxnLst/>
                <a:rect l="l" t="t" r="r" b="b"/>
                <a:pathLst>
                  <a:path w="12616" h="2658" extrusionOk="0">
                    <a:moveTo>
                      <a:pt x="1" y="1"/>
                    </a:moveTo>
                    <a:lnTo>
                      <a:pt x="235" y="2657"/>
                    </a:lnTo>
                    <a:lnTo>
                      <a:pt x="12616" y="2473"/>
                    </a:lnTo>
                    <a:lnTo>
                      <a:pt x="12265" y="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507;p20">
                <a:extLst>
                  <a:ext uri="{FF2B5EF4-FFF2-40B4-BE49-F238E27FC236}">
                    <a16:creationId xmlns:a16="http://schemas.microsoft.com/office/drawing/2014/main" id="{5B46922F-C5DD-4387-B44A-1099C284BEC1}"/>
                  </a:ext>
                </a:extLst>
              </p:cNvPr>
              <p:cNvSpPr/>
              <p:nvPr/>
            </p:nvSpPr>
            <p:spPr>
              <a:xfrm rot="-148560">
                <a:off x="6868522" y="4269774"/>
                <a:ext cx="735731" cy="226534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4044" extrusionOk="0">
                    <a:moveTo>
                      <a:pt x="0" y="0"/>
                    </a:moveTo>
                    <a:lnTo>
                      <a:pt x="117" y="3609"/>
                    </a:lnTo>
                    <a:lnTo>
                      <a:pt x="13133" y="4044"/>
                    </a:lnTo>
                    <a:lnTo>
                      <a:pt x="12716" y="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F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508;p20">
                <a:extLst>
                  <a:ext uri="{FF2B5EF4-FFF2-40B4-BE49-F238E27FC236}">
                    <a16:creationId xmlns:a16="http://schemas.microsoft.com/office/drawing/2014/main" id="{C79286E0-3593-40A7-A5E4-676375753184}"/>
                  </a:ext>
                </a:extLst>
              </p:cNvPr>
              <p:cNvSpPr/>
              <p:nvPr/>
            </p:nvSpPr>
            <p:spPr>
              <a:xfrm rot="-148560">
                <a:off x="7024225" y="4357229"/>
                <a:ext cx="447410" cy="65596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171" extrusionOk="0">
                    <a:moveTo>
                      <a:pt x="34" y="1"/>
                    </a:moveTo>
                    <a:lnTo>
                      <a:pt x="0" y="652"/>
                    </a:lnTo>
                    <a:lnTo>
                      <a:pt x="7937" y="1170"/>
                    </a:lnTo>
                    <a:lnTo>
                      <a:pt x="7987" y="519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509;p20">
                <a:extLst>
                  <a:ext uri="{FF2B5EF4-FFF2-40B4-BE49-F238E27FC236}">
                    <a16:creationId xmlns:a16="http://schemas.microsoft.com/office/drawing/2014/main" id="{74EF3853-D47A-441F-9B85-CCC35042FB98}"/>
                  </a:ext>
                </a:extLst>
              </p:cNvPr>
              <p:cNvSpPr/>
              <p:nvPr/>
            </p:nvSpPr>
            <p:spPr>
              <a:xfrm>
                <a:off x="7711671" y="4546809"/>
                <a:ext cx="692656" cy="10363"/>
              </a:xfrm>
              <a:custGeom>
                <a:avLst/>
                <a:gdLst/>
                <a:ahLst/>
                <a:cxnLst/>
                <a:rect l="l" t="t" r="r" b="b"/>
                <a:pathLst>
                  <a:path w="12365" h="185" extrusionOk="0">
                    <a:moveTo>
                      <a:pt x="6182" y="1"/>
                    </a:moveTo>
                    <a:cubicBezTo>
                      <a:pt x="4461" y="17"/>
                      <a:pt x="2924" y="34"/>
                      <a:pt x="1805" y="51"/>
                    </a:cubicBezTo>
                    <a:lnTo>
                      <a:pt x="485" y="84"/>
                    </a:lnTo>
                    <a:cubicBezTo>
                      <a:pt x="318" y="84"/>
                      <a:pt x="150" y="84"/>
                      <a:pt x="0" y="118"/>
                    </a:cubicBezTo>
                    <a:cubicBezTo>
                      <a:pt x="150" y="151"/>
                      <a:pt x="318" y="151"/>
                      <a:pt x="485" y="151"/>
                    </a:cubicBezTo>
                    <a:lnTo>
                      <a:pt x="1805" y="168"/>
                    </a:lnTo>
                    <a:cubicBezTo>
                      <a:pt x="2924" y="184"/>
                      <a:pt x="4478" y="184"/>
                      <a:pt x="6182" y="184"/>
                    </a:cubicBezTo>
                    <a:cubicBezTo>
                      <a:pt x="7886" y="168"/>
                      <a:pt x="9424" y="151"/>
                      <a:pt x="10543" y="134"/>
                    </a:cubicBezTo>
                    <a:lnTo>
                      <a:pt x="11880" y="101"/>
                    </a:lnTo>
                    <a:cubicBezTo>
                      <a:pt x="12030" y="101"/>
                      <a:pt x="12197" y="101"/>
                      <a:pt x="12364" y="67"/>
                    </a:cubicBezTo>
                    <a:cubicBezTo>
                      <a:pt x="12197" y="51"/>
                      <a:pt x="12030" y="34"/>
                      <a:pt x="11880" y="34"/>
                    </a:cubicBezTo>
                    <a:lnTo>
                      <a:pt x="10543" y="17"/>
                    </a:lnTo>
                    <a:cubicBezTo>
                      <a:pt x="9424" y="1"/>
                      <a:pt x="7886" y="1"/>
                      <a:pt x="618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510;p20">
                <a:extLst>
                  <a:ext uri="{FF2B5EF4-FFF2-40B4-BE49-F238E27FC236}">
                    <a16:creationId xmlns:a16="http://schemas.microsoft.com/office/drawing/2014/main" id="{7B5ECD9A-6E48-486A-A3D1-C42673C2F5CC}"/>
                  </a:ext>
                </a:extLst>
              </p:cNvPr>
              <p:cNvSpPr/>
              <p:nvPr/>
            </p:nvSpPr>
            <p:spPr>
              <a:xfrm>
                <a:off x="7714472" y="4578627"/>
                <a:ext cx="698258" cy="13164"/>
              </a:xfrm>
              <a:custGeom>
                <a:avLst/>
                <a:gdLst/>
                <a:ahLst/>
                <a:cxnLst/>
                <a:rect l="l" t="t" r="r" b="b"/>
                <a:pathLst>
                  <a:path w="12465" h="235" extrusionOk="0">
                    <a:moveTo>
                      <a:pt x="501" y="1"/>
                    </a:moveTo>
                    <a:cubicBezTo>
                      <a:pt x="334" y="1"/>
                      <a:pt x="167" y="1"/>
                      <a:pt x="0" y="34"/>
                    </a:cubicBezTo>
                    <a:cubicBezTo>
                      <a:pt x="167" y="68"/>
                      <a:pt x="334" y="68"/>
                      <a:pt x="501" y="68"/>
                    </a:cubicBezTo>
                    <a:lnTo>
                      <a:pt x="1821" y="118"/>
                    </a:lnTo>
                    <a:cubicBezTo>
                      <a:pt x="2958" y="151"/>
                      <a:pt x="4511" y="185"/>
                      <a:pt x="6232" y="201"/>
                    </a:cubicBezTo>
                    <a:cubicBezTo>
                      <a:pt x="7953" y="235"/>
                      <a:pt x="9507" y="235"/>
                      <a:pt x="10627" y="235"/>
                    </a:cubicBezTo>
                    <a:lnTo>
                      <a:pt x="11964" y="235"/>
                    </a:lnTo>
                    <a:cubicBezTo>
                      <a:pt x="12131" y="235"/>
                      <a:pt x="12298" y="235"/>
                      <a:pt x="12465" y="201"/>
                    </a:cubicBezTo>
                    <a:cubicBezTo>
                      <a:pt x="12298" y="168"/>
                      <a:pt x="12131" y="168"/>
                      <a:pt x="11964" y="168"/>
                    </a:cubicBezTo>
                    <a:lnTo>
                      <a:pt x="10627" y="118"/>
                    </a:lnTo>
                    <a:cubicBezTo>
                      <a:pt x="9507" y="84"/>
                      <a:pt x="7953" y="51"/>
                      <a:pt x="6232" y="34"/>
                    </a:cubicBezTo>
                    <a:cubicBezTo>
                      <a:pt x="4511" y="1"/>
                      <a:pt x="2958" y="1"/>
                      <a:pt x="182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" name="Google Shape;2301;p46">
              <a:extLst>
                <a:ext uri="{FF2B5EF4-FFF2-40B4-BE49-F238E27FC236}">
                  <a16:creationId xmlns:a16="http://schemas.microsoft.com/office/drawing/2014/main" id="{31A5F48F-A38E-4B36-977B-A213A8DD0C18}"/>
                </a:ext>
              </a:extLst>
            </p:cNvPr>
            <p:cNvGrpSpPr/>
            <p:nvPr/>
          </p:nvGrpSpPr>
          <p:grpSpPr>
            <a:xfrm>
              <a:off x="534250" y="5798071"/>
              <a:ext cx="1217874" cy="888500"/>
              <a:chOff x="303700" y="238475"/>
              <a:chExt cx="6849825" cy="5217775"/>
            </a:xfrm>
          </p:grpSpPr>
          <p:sp>
            <p:nvSpPr>
              <p:cNvPr id="213" name="Google Shape;2302;p46">
                <a:extLst>
                  <a:ext uri="{FF2B5EF4-FFF2-40B4-BE49-F238E27FC236}">
                    <a16:creationId xmlns:a16="http://schemas.microsoft.com/office/drawing/2014/main" id="{37C9A274-DDC0-4023-8CA1-81D74FFB6940}"/>
                  </a:ext>
                </a:extLst>
              </p:cNvPr>
              <p:cNvSpPr/>
              <p:nvPr/>
            </p:nvSpPr>
            <p:spPr>
              <a:xfrm>
                <a:off x="1082925" y="2507525"/>
                <a:ext cx="2946975" cy="2948725"/>
              </a:xfrm>
              <a:custGeom>
                <a:avLst/>
                <a:gdLst/>
                <a:ahLst/>
                <a:cxnLst/>
                <a:rect l="l" t="t" r="r" b="b"/>
                <a:pathLst>
                  <a:path w="117879" h="117949" extrusionOk="0">
                    <a:moveTo>
                      <a:pt x="63315" y="1"/>
                    </a:moveTo>
                    <a:cubicBezTo>
                      <a:pt x="59699" y="1"/>
                      <a:pt x="56080" y="128"/>
                      <a:pt x="52465" y="380"/>
                    </a:cubicBezTo>
                    <a:cubicBezTo>
                      <a:pt x="52465" y="380"/>
                      <a:pt x="52094" y="365"/>
                      <a:pt x="51417" y="365"/>
                    </a:cubicBezTo>
                    <a:cubicBezTo>
                      <a:pt x="46330" y="365"/>
                      <a:pt x="23990" y="1209"/>
                      <a:pt x="12742" y="15598"/>
                    </a:cubicBezTo>
                    <a:lnTo>
                      <a:pt x="0" y="39019"/>
                    </a:lnTo>
                    <a:lnTo>
                      <a:pt x="25381" y="64452"/>
                    </a:lnTo>
                    <a:lnTo>
                      <a:pt x="38846" y="117949"/>
                    </a:lnTo>
                    <a:lnTo>
                      <a:pt x="117878" y="116349"/>
                    </a:lnTo>
                    <a:lnTo>
                      <a:pt x="114783" y="73583"/>
                    </a:lnTo>
                    <a:lnTo>
                      <a:pt x="111894" y="21118"/>
                    </a:lnTo>
                    <a:cubicBezTo>
                      <a:pt x="111894" y="21118"/>
                      <a:pt x="113648" y="6931"/>
                      <a:pt x="92239" y="2753"/>
                    </a:cubicBezTo>
                    <a:cubicBezTo>
                      <a:pt x="82695" y="912"/>
                      <a:pt x="73014" y="1"/>
                      <a:pt x="63315" y="1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303;p46">
                <a:extLst>
                  <a:ext uri="{FF2B5EF4-FFF2-40B4-BE49-F238E27FC236}">
                    <a16:creationId xmlns:a16="http://schemas.microsoft.com/office/drawing/2014/main" id="{1B4953F1-159A-4C2E-B433-0D11F23771CD}"/>
                  </a:ext>
                </a:extLst>
              </p:cNvPr>
              <p:cNvSpPr/>
              <p:nvPr/>
            </p:nvSpPr>
            <p:spPr>
              <a:xfrm>
                <a:off x="303700" y="3192800"/>
                <a:ext cx="2588675" cy="2223525"/>
              </a:xfrm>
              <a:custGeom>
                <a:avLst/>
                <a:gdLst/>
                <a:ahLst/>
                <a:cxnLst/>
                <a:rect l="l" t="t" r="r" b="b"/>
                <a:pathLst>
                  <a:path w="103547" h="88941" extrusionOk="0">
                    <a:moveTo>
                      <a:pt x="37514" y="1"/>
                    </a:moveTo>
                    <a:lnTo>
                      <a:pt x="7232" y="56077"/>
                    </a:lnTo>
                    <a:cubicBezTo>
                      <a:pt x="0" y="71361"/>
                      <a:pt x="11177" y="88940"/>
                      <a:pt x="28037" y="88940"/>
                    </a:cubicBezTo>
                    <a:cubicBezTo>
                      <a:pt x="28135" y="88940"/>
                      <a:pt x="28233" y="88940"/>
                      <a:pt x="28332" y="88938"/>
                    </a:cubicBezTo>
                    <a:lnTo>
                      <a:pt x="99059" y="88061"/>
                    </a:lnTo>
                    <a:lnTo>
                      <a:pt x="103547" y="58656"/>
                    </a:lnTo>
                    <a:lnTo>
                      <a:pt x="46284" y="57625"/>
                    </a:lnTo>
                    <a:lnTo>
                      <a:pt x="65062" y="18624"/>
                    </a:lnTo>
                    <a:lnTo>
                      <a:pt x="37514" y="1"/>
                    </a:ln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304;p46">
                <a:extLst>
                  <a:ext uri="{FF2B5EF4-FFF2-40B4-BE49-F238E27FC236}">
                    <a16:creationId xmlns:a16="http://schemas.microsoft.com/office/drawing/2014/main" id="{311C8DCB-46EF-460C-9CD3-C2EBBB970F19}"/>
                  </a:ext>
                </a:extLst>
              </p:cNvPr>
              <p:cNvSpPr/>
              <p:nvPr/>
            </p:nvSpPr>
            <p:spPr>
              <a:xfrm>
                <a:off x="3817075" y="2821375"/>
                <a:ext cx="1419975" cy="2246675"/>
              </a:xfrm>
              <a:custGeom>
                <a:avLst/>
                <a:gdLst/>
                <a:ahLst/>
                <a:cxnLst/>
                <a:rect l="l" t="t" r="r" b="b"/>
                <a:pathLst>
                  <a:path w="56799" h="8986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2"/>
                      <a:pt x="5059" y="59344"/>
                      <a:pt x="4356" y="59344"/>
                    </a:cubicBezTo>
                    <a:cubicBezTo>
                      <a:pt x="4349" y="59344"/>
                      <a:pt x="4342" y="59338"/>
                      <a:pt x="4334" y="59327"/>
                    </a:cubicBezTo>
                    <a:cubicBezTo>
                      <a:pt x="4329" y="59319"/>
                      <a:pt x="4326" y="59316"/>
                      <a:pt x="4326" y="59316"/>
                    </a:cubicBezTo>
                    <a:lnTo>
                      <a:pt x="4326" y="59316"/>
                    </a:lnTo>
                    <a:cubicBezTo>
                      <a:pt x="4288" y="59316"/>
                      <a:pt x="23679" y="89867"/>
                      <a:pt x="23679" y="89867"/>
                    </a:cubicBezTo>
                    <a:lnTo>
                      <a:pt x="56798" y="877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305;p46">
                <a:extLst>
                  <a:ext uri="{FF2B5EF4-FFF2-40B4-BE49-F238E27FC236}">
                    <a16:creationId xmlns:a16="http://schemas.microsoft.com/office/drawing/2014/main" id="{BA17D957-F7E2-43D3-83A3-461F5801C2C6}"/>
                  </a:ext>
                </a:extLst>
              </p:cNvPr>
              <p:cNvSpPr/>
              <p:nvPr/>
            </p:nvSpPr>
            <p:spPr>
              <a:xfrm>
                <a:off x="1660700" y="2777525"/>
                <a:ext cx="317275" cy="1007275"/>
              </a:xfrm>
              <a:custGeom>
                <a:avLst/>
                <a:gdLst/>
                <a:ahLst/>
                <a:cxnLst/>
                <a:rect l="l" t="t" r="r" b="b"/>
                <a:pathLst>
                  <a:path w="12691" h="40291" extrusionOk="0">
                    <a:moveTo>
                      <a:pt x="0" y="1"/>
                    </a:moveTo>
                    <a:cubicBezTo>
                      <a:pt x="413" y="413"/>
                      <a:pt x="877" y="774"/>
                      <a:pt x="1342" y="1135"/>
                    </a:cubicBezTo>
                    <a:cubicBezTo>
                      <a:pt x="2580" y="2167"/>
                      <a:pt x="3715" y="3302"/>
                      <a:pt x="4798" y="4489"/>
                    </a:cubicBezTo>
                    <a:cubicBezTo>
                      <a:pt x="6397" y="6191"/>
                      <a:pt x="7790" y="8100"/>
                      <a:pt x="8977" y="10163"/>
                    </a:cubicBezTo>
                    <a:cubicBezTo>
                      <a:pt x="10473" y="12640"/>
                      <a:pt x="11453" y="15374"/>
                      <a:pt x="11917" y="18211"/>
                    </a:cubicBezTo>
                    <a:cubicBezTo>
                      <a:pt x="12278" y="21100"/>
                      <a:pt x="12227" y="23989"/>
                      <a:pt x="11917" y="26878"/>
                    </a:cubicBezTo>
                    <a:cubicBezTo>
                      <a:pt x="11608" y="29509"/>
                      <a:pt x="11195" y="31882"/>
                      <a:pt x="10782" y="33842"/>
                    </a:cubicBezTo>
                    <a:cubicBezTo>
                      <a:pt x="10370" y="35854"/>
                      <a:pt x="10008" y="37453"/>
                      <a:pt x="9750" y="38537"/>
                    </a:cubicBezTo>
                    <a:cubicBezTo>
                      <a:pt x="9596" y="39053"/>
                      <a:pt x="9544" y="39465"/>
                      <a:pt x="9441" y="39826"/>
                    </a:cubicBezTo>
                    <a:cubicBezTo>
                      <a:pt x="9389" y="39981"/>
                      <a:pt x="9389" y="40136"/>
                      <a:pt x="9338" y="40291"/>
                    </a:cubicBezTo>
                    <a:cubicBezTo>
                      <a:pt x="9441" y="40136"/>
                      <a:pt x="9493" y="39981"/>
                      <a:pt x="9544" y="39826"/>
                    </a:cubicBezTo>
                    <a:cubicBezTo>
                      <a:pt x="9596" y="39568"/>
                      <a:pt x="9750" y="39156"/>
                      <a:pt x="9905" y="38588"/>
                    </a:cubicBezTo>
                    <a:cubicBezTo>
                      <a:pt x="10215" y="37505"/>
                      <a:pt x="10627" y="35906"/>
                      <a:pt x="11092" y="33945"/>
                    </a:cubicBezTo>
                    <a:cubicBezTo>
                      <a:pt x="11608" y="31624"/>
                      <a:pt x="12020" y="29251"/>
                      <a:pt x="12278" y="26878"/>
                    </a:cubicBezTo>
                    <a:cubicBezTo>
                      <a:pt x="12691" y="23989"/>
                      <a:pt x="12691" y="21048"/>
                      <a:pt x="12381" y="18159"/>
                    </a:cubicBezTo>
                    <a:cubicBezTo>
                      <a:pt x="11917" y="15219"/>
                      <a:pt x="10885" y="12433"/>
                      <a:pt x="9338" y="9957"/>
                    </a:cubicBezTo>
                    <a:cubicBezTo>
                      <a:pt x="8100" y="7894"/>
                      <a:pt x="6655" y="5985"/>
                      <a:pt x="5004" y="4231"/>
                    </a:cubicBezTo>
                    <a:cubicBezTo>
                      <a:pt x="3921" y="3096"/>
                      <a:pt x="2735" y="2012"/>
                      <a:pt x="1445" y="981"/>
                    </a:cubicBezTo>
                    <a:cubicBezTo>
                      <a:pt x="1032" y="620"/>
                      <a:pt x="619" y="413"/>
                      <a:pt x="413" y="207"/>
                    </a:cubicBezTo>
                    <a:cubicBezTo>
                      <a:pt x="310" y="104"/>
                      <a:pt x="155" y="52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306;p46">
                <a:extLst>
                  <a:ext uri="{FF2B5EF4-FFF2-40B4-BE49-F238E27FC236}">
                    <a16:creationId xmlns:a16="http://schemas.microsoft.com/office/drawing/2014/main" id="{60FB1C57-FDC6-41BB-A981-3BA11CA89B0F}"/>
                  </a:ext>
                </a:extLst>
              </p:cNvPr>
              <p:cNvSpPr/>
              <p:nvPr/>
            </p:nvSpPr>
            <p:spPr>
              <a:xfrm>
                <a:off x="1458225" y="3859575"/>
                <a:ext cx="379175" cy="773850"/>
              </a:xfrm>
              <a:custGeom>
                <a:avLst/>
                <a:gdLst/>
                <a:ahLst/>
                <a:cxnLst/>
                <a:rect l="l" t="t" r="r" b="b"/>
                <a:pathLst>
                  <a:path w="15167" h="30954" extrusionOk="0">
                    <a:moveTo>
                      <a:pt x="15167" y="1"/>
                    </a:moveTo>
                    <a:cubicBezTo>
                      <a:pt x="14961" y="413"/>
                      <a:pt x="14703" y="775"/>
                      <a:pt x="14548" y="1187"/>
                    </a:cubicBezTo>
                    <a:cubicBezTo>
                      <a:pt x="14135" y="2064"/>
                      <a:pt x="13568" y="3199"/>
                      <a:pt x="12949" y="4541"/>
                    </a:cubicBezTo>
                    <a:cubicBezTo>
                      <a:pt x="11556" y="7429"/>
                      <a:pt x="9647" y="11247"/>
                      <a:pt x="7635" y="15529"/>
                    </a:cubicBezTo>
                    <a:lnTo>
                      <a:pt x="2167" y="26414"/>
                    </a:lnTo>
                    <a:lnTo>
                      <a:pt x="516" y="29715"/>
                    </a:lnTo>
                    <a:cubicBezTo>
                      <a:pt x="310" y="30128"/>
                      <a:pt x="155" y="30541"/>
                      <a:pt x="0" y="30954"/>
                    </a:cubicBezTo>
                    <a:cubicBezTo>
                      <a:pt x="258" y="30592"/>
                      <a:pt x="464" y="30231"/>
                      <a:pt x="671" y="29819"/>
                    </a:cubicBezTo>
                    <a:cubicBezTo>
                      <a:pt x="1135" y="29045"/>
                      <a:pt x="1702" y="27961"/>
                      <a:pt x="2476" y="26569"/>
                    </a:cubicBezTo>
                    <a:cubicBezTo>
                      <a:pt x="3921" y="23834"/>
                      <a:pt x="5881" y="19965"/>
                      <a:pt x="7996" y="15684"/>
                    </a:cubicBezTo>
                    <a:cubicBezTo>
                      <a:pt x="10111" y="11402"/>
                      <a:pt x="11917" y="7533"/>
                      <a:pt x="13207" y="4644"/>
                    </a:cubicBezTo>
                    <a:cubicBezTo>
                      <a:pt x="13826" y="3251"/>
                      <a:pt x="14342" y="2064"/>
                      <a:pt x="14703" y="1290"/>
                    </a:cubicBezTo>
                    <a:cubicBezTo>
                      <a:pt x="14909" y="878"/>
                      <a:pt x="15064" y="465"/>
                      <a:pt x="1516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307;p46">
                <a:extLst>
                  <a:ext uri="{FF2B5EF4-FFF2-40B4-BE49-F238E27FC236}">
                    <a16:creationId xmlns:a16="http://schemas.microsoft.com/office/drawing/2014/main" id="{E3D67AFA-7BE4-4974-B06B-6D54CA3AF8FF}"/>
                  </a:ext>
                </a:extLst>
              </p:cNvPr>
              <p:cNvSpPr/>
              <p:nvPr/>
            </p:nvSpPr>
            <p:spPr>
              <a:xfrm>
                <a:off x="1057125" y="4624375"/>
                <a:ext cx="1819775" cy="769975"/>
              </a:xfrm>
              <a:custGeom>
                <a:avLst/>
                <a:gdLst/>
                <a:ahLst/>
                <a:cxnLst/>
                <a:rect l="l" t="t" r="r" b="b"/>
                <a:pathLst>
                  <a:path w="72791" h="30799" extrusionOk="0">
                    <a:moveTo>
                      <a:pt x="51691" y="0"/>
                    </a:moveTo>
                    <a:lnTo>
                      <a:pt x="15116" y="52"/>
                    </a:lnTo>
                    <a:cubicBezTo>
                      <a:pt x="10473" y="104"/>
                      <a:pt x="6707" y="104"/>
                      <a:pt x="4024" y="155"/>
                    </a:cubicBezTo>
                    <a:lnTo>
                      <a:pt x="1032" y="155"/>
                    </a:lnTo>
                    <a:lnTo>
                      <a:pt x="258" y="207"/>
                    </a:lnTo>
                    <a:lnTo>
                      <a:pt x="0" y="207"/>
                    </a:lnTo>
                    <a:cubicBezTo>
                      <a:pt x="52" y="258"/>
                      <a:pt x="155" y="258"/>
                      <a:pt x="258" y="258"/>
                    </a:cubicBezTo>
                    <a:lnTo>
                      <a:pt x="1032" y="258"/>
                    </a:lnTo>
                    <a:cubicBezTo>
                      <a:pt x="1754" y="258"/>
                      <a:pt x="2734" y="310"/>
                      <a:pt x="4024" y="310"/>
                    </a:cubicBezTo>
                    <a:cubicBezTo>
                      <a:pt x="6707" y="310"/>
                      <a:pt x="10473" y="362"/>
                      <a:pt x="15116" y="362"/>
                    </a:cubicBezTo>
                    <a:cubicBezTo>
                      <a:pt x="24504" y="413"/>
                      <a:pt x="37401" y="413"/>
                      <a:pt x="51691" y="413"/>
                    </a:cubicBezTo>
                    <a:lnTo>
                      <a:pt x="72354" y="413"/>
                    </a:lnTo>
                    <a:cubicBezTo>
                      <a:pt x="71333" y="9300"/>
                      <a:pt x="70465" y="16860"/>
                      <a:pt x="69850" y="22286"/>
                    </a:cubicBezTo>
                    <a:cubicBezTo>
                      <a:pt x="69541" y="24917"/>
                      <a:pt x="69283" y="27084"/>
                      <a:pt x="69128" y="28580"/>
                    </a:cubicBezTo>
                    <a:cubicBezTo>
                      <a:pt x="69076" y="29251"/>
                      <a:pt x="69025" y="29818"/>
                      <a:pt x="68973" y="30231"/>
                    </a:cubicBezTo>
                    <a:cubicBezTo>
                      <a:pt x="68973" y="30386"/>
                      <a:pt x="68973" y="30540"/>
                      <a:pt x="68922" y="30644"/>
                    </a:cubicBezTo>
                    <a:cubicBezTo>
                      <a:pt x="68922" y="30695"/>
                      <a:pt x="68922" y="30747"/>
                      <a:pt x="68922" y="30798"/>
                    </a:cubicBezTo>
                    <a:cubicBezTo>
                      <a:pt x="68973" y="30747"/>
                      <a:pt x="68973" y="30695"/>
                      <a:pt x="68973" y="30644"/>
                    </a:cubicBezTo>
                    <a:cubicBezTo>
                      <a:pt x="68973" y="30540"/>
                      <a:pt x="69025" y="30386"/>
                      <a:pt x="69025" y="30231"/>
                    </a:cubicBezTo>
                    <a:cubicBezTo>
                      <a:pt x="69076" y="29818"/>
                      <a:pt x="69180" y="29302"/>
                      <a:pt x="69283" y="28580"/>
                    </a:cubicBezTo>
                    <a:cubicBezTo>
                      <a:pt x="69437" y="27084"/>
                      <a:pt x="69747" y="24969"/>
                      <a:pt x="70057" y="22286"/>
                    </a:cubicBezTo>
                    <a:cubicBezTo>
                      <a:pt x="70727" y="16870"/>
                      <a:pt x="71656" y="9235"/>
                      <a:pt x="72791" y="258"/>
                    </a:cubicBezTo>
                    <a:lnTo>
                      <a:pt x="7279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308;p46">
                <a:extLst>
                  <a:ext uri="{FF2B5EF4-FFF2-40B4-BE49-F238E27FC236}">
                    <a16:creationId xmlns:a16="http://schemas.microsoft.com/office/drawing/2014/main" id="{7B2C1FBC-53E1-477C-8BA3-2861E9965970}"/>
                  </a:ext>
                </a:extLst>
              </p:cNvPr>
              <p:cNvSpPr/>
              <p:nvPr/>
            </p:nvSpPr>
            <p:spPr>
              <a:xfrm>
                <a:off x="1182225" y="4402550"/>
                <a:ext cx="290200" cy="246350"/>
              </a:xfrm>
              <a:custGeom>
                <a:avLst/>
                <a:gdLst/>
                <a:ahLst/>
                <a:cxnLst/>
                <a:rect l="l" t="t" r="r" b="b"/>
                <a:pathLst>
                  <a:path w="11608" h="9854" extrusionOk="0">
                    <a:moveTo>
                      <a:pt x="0" y="0"/>
                    </a:moveTo>
                    <a:cubicBezTo>
                      <a:pt x="619" y="413"/>
                      <a:pt x="1290" y="774"/>
                      <a:pt x="1961" y="1135"/>
                    </a:cubicBezTo>
                    <a:cubicBezTo>
                      <a:pt x="3560" y="2012"/>
                      <a:pt x="5056" y="3044"/>
                      <a:pt x="6449" y="4179"/>
                    </a:cubicBezTo>
                    <a:cubicBezTo>
                      <a:pt x="7790" y="5365"/>
                      <a:pt x="9080" y="6655"/>
                      <a:pt x="10215" y="8048"/>
                    </a:cubicBezTo>
                    <a:cubicBezTo>
                      <a:pt x="10627" y="8667"/>
                      <a:pt x="11143" y="9286"/>
                      <a:pt x="11608" y="9854"/>
                    </a:cubicBezTo>
                    <a:cubicBezTo>
                      <a:pt x="11350" y="9131"/>
                      <a:pt x="10937" y="8461"/>
                      <a:pt x="10473" y="7893"/>
                    </a:cubicBezTo>
                    <a:cubicBezTo>
                      <a:pt x="8306" y="4901"/>
                      <a:pt x="5417" y="2477"/>
                      <a:pt x="2115" y="826"/>
                    </a:cubicBezTo>
                    <a:cubicBezTo>
                      <a:pt x="1445" y="465"/>
                      <a:pt x="723" y="207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309;p46">
                <a:extLst>
                  <a:ext uri="{FF2B5EF4-FFF2-40B4-BE49-F238E27FC236}">
                    <a16:creationId xmlns:a16="http://schemas.microsoft.com/office/drawing/2014/main" id="{6AB19645-7A71-40C5-8D30-8E0ACFB659B1}"/>
                  </a:ext>
                </a:extLst>
              </p:cNvPr>
              <p:cNvSpPr/>
              <p:nvPr/>
            </p:nvSpPr>
            <p:spPr>
              <a:xfrm>
                <a:off x="3871225" y="2989025"/>
                <a:ext cx="110950" cy="1797875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71915" extrusionOk="0">
                    <a:moveTo>
                      <a:pt x="53" y="1"/>
                    </a:moveTo>
                    <a:cubicBezTo>
                      <a:pt x="1" y="207"/>
                      <a:pt x="1" y="465"/>
                      <a:pt x="1" y="723"/>
                    </a:cubicBezTo>
                    <a:cubicBezTo>
                      <a:pt x="1" y="1239"/>
                      <a:pt x="53" y="1910"/>
                      <a:pt x="53" y="2787"/>
                    </a:cubicBezTo>
                    <a:cubicBezTo>
                      <a:pt x="104" y="4644"/>
                      <a:pt x="156" y="7275"/>
                      <a:pt x="259" y="10525"/>
                    </a:cubicBezTo>
                    <a:cubicBezTo>
                      <a:pt x="517" y="17077"/>
                      <a:pt x="930" y="26053"/>
                      <a:pt x="1497" y="36009"/>
                    </a:cubicBezTo>
                    <a:cubicBezTo>
                      <a:pt x="2116" y="45914"/>
                      <a:pt x="2787" y="54942"/>
                      <a:pt x="3354" y="61442"/>
                    </a:cubicBezTo>
                    <a:cubicBezTo>
                      <a:pt x="3612" y="64692"/>
                      <a:pt x="3870" y="67323"/>
                      <a:pt x="4076" y="69129"/>
                    </a:cubicBezTo>
                    <a:cubicBezTo>
                      <a:pt x="4180" y="70006"/>
                      <a:pt x="4231" y="70676"/>
                      <a:pt x="4334" y="71192"/>
                    </a:cubicBezTo>
                    <a:cubicBezTo>
                      <a:pt x="4334" y="71450"/>
                      <a:pt x="4386" y="71708"/>
                      <a:pt x="4437" y="71914"/>
                    </a:cubicBezTo>
                    <a:cubicBezTo>
                      <a:pt x="4437" y="71708"/>
                      <a:pt x="4437" y="71450"/>
                      <a:pt x="4386" y="71192"/>
                    </a:cubicBezTo>
                    <a:cubicBezTo>
                      <a:pt x="4386" y="70676"/>
                      <a:pt x="4334" y="70006"/>
                      <a:pt x="4231" y="69129"/>
                    </a:cubicBezTo>
                    <a:cubicBezTo>
                      <a:pt x="4128" y="67220"/>
                      <a:pt x="3922" y="64641"/>
                      <a:pt x="3664" y="61391"/>
                    </a:cubicBezTo>
                    <a:cubicBezTo>
                      <a:pt x="3148" y="54890"/>
                      <a:pt x="2529" y="45914"/>
                      <a:pt x="1961" y="35958"/>
                    </a:cubicBezTo>
                    <a:cubicBezTo>
                      <a:pt x="1342" y="26053"/>
                      <a:pt x="930" y="17025"/>
                      <a:pt x="568" y="10525"/>
                    </a:cubicBezTo>
                    <a:cubicBezTo>
                      <a:pt x="414" y="7275"/>
                      <a:pt x="310" y="4644"/>
                      <a:pt x="207" y="2787"/>
                    </a:cubicBezTo>
                    <a:cubicBezTo>
                      <a:pt x="156" y="1910"/>
                      <a:pt x="104" y="1239"/>
                      <a:pt x="104" y="723"/>
                    </a:cubicBezTo>
                    <a:cubicBezTo>
                      <a:pt x="104" y="465"/>
                      <a:pt x="53" y="207"/>
                      <a:pt x="5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310;p46">
                <a:extLst>
                  <a:ext uri="{FF2B5EF4-FFF2-40B4-BE49-F238E27FC236}">
                    <a16:creationId xmlns:a16="http://schemas.microsoft.com/office/drawing/2014/main" id="{C3638F62-F0DD-4229-925D-1CF7BDA940AF}"/>
                  </a:ext>
                </a:extLst>
              </p:cNvPr>
              <p:cNvSpPr/>
              <p:nvPr/>
            </p:nvSpPr>
            <p:spPr>
              <a:xfrm>
                <a:off x="2175275" y="3026450"/>
                <a:ext cx="287650" cy="568775"/>
              </a:xfrm>
              <a:custGeom>
                <a:avLst/>
                <a:gdLst/>
                <a:ahLst/>
                <a:cxnLst/>
                <a:rect l="l" t="t" r="r" b="b"/>
                <a:pathLst>
                  <a:path w="11506" h="22751" extrusionOk="0">
                    <a:moveTo>
                      <a:pt x="2477" y="0"/>
                    </a:moveTo>
                    <a:lnTo>
                      <a:pt x="2477" y="0"/>
                    </a:lnTo>
                    <a:cubicBezTo>
                      <a:pt x="2374" y="361"/>
                      <a:pt x="2322" y="722"/>
                      <a:pt x="2271" y="1135"/>
                    </a:cubicBezTo>
                    <a:cubicBezTo>
                      <a:pt x="2116" y="1909"/>
                      <a:pt x="1961" y="2941"/>
                      <a:pt x="1755" y="4230"/>
                    </a:cubicBezTo>
                    <a:cubicBezTo>
                      <a:pt x="1342" y="6964"/>
                      <a:pt x="775" y="10730"/>
                      <a:pt x="104" y="15115"/>
                    </a:cubicBezTo>
                    <a:lnTo>
                      <a:pt x="1" y="15580"/>
                    </a:lnTo>
                    <a:lnTo>
                      <a:pt x="414" y="15322"/>
                    </a:lnTo>
                    <a:cubicBezTo>
                      <a:pt x="2116" y="14084"/>
                      <a:pt x="3973" y="12794"/>
                      <a:pt x="5934" y="11453"/>
                    </a:cubicBezTo>
                    <a:cubicBezTo>
                      <a:pt x="7705" y="10208"/>
                      <a:pt x="9388" y="9007"/>
                      <a:pt x="10982" y="7933"/>
                    </a:cubicBezTo>
                    <a:lnTo>
                      <a:pt x="10982" y="7933"/>
                    </a:lnTo>
                    <a:cubicBezTo>
                      <a:pt x="10438" y="12125"/>
                      <a:pt x="9945" y="15728"/>
                      <a:pt x="9596" y="18417"/>
                    </a:cubicBezTo>
                    <a:cubicBezTo>
                      <a:pt x="9442" y="19707"/>
                      <a:pt x="9287" y="20790"/>
                      <a:pt x="9184" y="21615"/>
                    </a:cubicBezTo>
                    <a:cubicBezTo>
                      <a:pt x="9132" y="21976"/>
                      <a:pt x="9080" y="22338"/>
                      <a:pt x="9132" y="22750"/>
                    </a:cubicBezTo>
                    <a:cubicBezTo>
                      <a:pt x="9235" y="22389"/>
                      <a:pt x="9287" y="21976"/>
                      <a:pt x="9338" y="21615"/>
                    </a:cubicBezTo>
                    <a:cubicBezTo>
                      <a:pt x="9442" y="20790"/>
                      <a:pt x="9648" y="19758"/>
                      <a:pt x="9854" y="18468"/>
                    </a:cubicBezTo>
                    <a:cubicBezTo>
                      <a:pt x="10267" y="15683"/>
                      <a:pt x="10783" y="11917"/>
                      <a:pt x="11453" y="7532"/>
                    </a:cubicBezTo>
                    <a:lnTo>
                      <a:pt x="11505" y="7068"/>
                    </a:lnTo>
                    <a:lnTo>
                      <a:pt x="11505" y="7068"/>
                    </a:lnTo>
                    <a:lnTo>
                      <a:pt x="11144" y="7325"/>
                    </a:lnTo>
                    <a:cubicBezTo>
                      <a:pt x="9442" y="8512"/>
                      <a:pt x="7584" y="9802"/>
                      <a:pt x="5676" y="11091"/>
                    </a:cubicBezTo>
                    <a:lnTo>
                      <a:pt x="582" y="14661"/>
                    </a:lnTo>
                    <a:lnTo>
                      <a:pt x="582" y="14661"/>
                    </a:lnTo>
                    <a:cubicBezTo>
                      <a:pt x="1124" y="10492"/>
                      <a:pt x="1616" y="6910"/>
                      <a:pt x="2013" y="4282"/>
                    </a:cubicBezTo>
                    <a:cubicBezTo>
                      <a:pt x="2168" y="2992"/>
                      <a:pt x="2322" y="1909"/>
                      <a:pt x="2426" y="1135"/>
                    </a:cubicBezTo>
                    <a:cubicBezTo>
                      <a:pt x="2477" y="774"/>
                      <a:pt x="2477" y="361"/>
                      <a:pt x="247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311;p46">
                <a:extLst>
                  <a:ext uri="{FF2B5EF4-FFF2-40B4-BE49-F238E27FC236}">
                    <a16:creationId xmlns:a16="http://schemas.microsoft.com/office/drawing/2014/main" id="{34B84A59-1DEF-40A4-A951-30BB67101126}"/>
                  </a:ext>
                </a:extLst>
              </p:cNvPr>
              <p:cNvSpPr/>
              <p:nvPr/>
            </p:nvSpPr>
            <p:spPr>
              <a:xfrm>
                <a:off x="2649900" y="3382400"/>
                <a:ext cx="542975" cy="358550"/>
              </a:xfrm>
              <a:custGeom>
                <a:avLst/>
                <a:gdLst/>
                <a:ahLst/>
                <a:cxnLst/>
                <a:rect l="l" t="t" r="r" b="b"/>
                <a:pathLst>
                  <a:path w="21719" h="14342" extrusionOk="0">
                    <a:moveTo>
                      <a:pt x="11195" y="0"/>
                    </a:moveTo>
                    <a:lnTo>
                      <a:pt x="11143" y="516"/>
                    </a:lnTo>
                    <a:cubicBezTo>
                      <a:pt x="10937" y="2580"/>
                      <a:pt x="10782" y="4798"/>
                      <a:pt x="10576" y="7119"/>
                    </a:cubicBezTo>
                    <a:cubicBezTo>
                      <a:pt x="10386" y="9257"/>
                      <a:pt x="10196" y="11350"/>
                      <a:pt x="10046" y="13320"/>
                    </a:cubicBezTo>
                    <a:lnTo>
                      <a:pt x="10046" y="13320"/>
                    </a:lnTo>
                    <a:cubicBezTo>
                      <a:pt x="7195" y="10220"/>
                      <a:pt x="4780" y="7561"/>
                      <a:pt x="2941" y="5572"/>
                    </a:cubicBezTo>
                    <a:cubicBezTo>
                      <a:pt x="2064" y="4592"/>
                      <a:pt x="1342" y="3818"/>
                      <a:pt x="774" y="3250"/>
                    </a:cubicBezTo>
                    <a:cubicBezTo>
                      <a:pt x="568" y="2941"/>
                      <a:pt x="258" y="2683"/>
                      <a:pt x="0" y="2425"/>
                    </a:cubicBezTo>
                    <a:lnTo>
                      <a:pt x="0" y="2425"/>
                    </a:lnTo>
                    <a:cubicBezTo>
                      <a:pt x="207" y="2786"/>
                      <a:pt x="413" y="3044"/>
                      <a:pt x="671" y="3353"/>
                    </a:cubicBezTo>
                    <a:cubicBezTo>
                      <a:pt x="1238" y="3973"/>
                      <a:pt x="1909" y="4746"/>
                      <a:pt x="2786" y="5727"/>
                    </a:cubicBezTo>
                    <a:cubicBezTo>
                      <a:pt x="4592" y="7842"/>
                      <a:pt x="7119" y="10679"/>
                      <a:pt x="10060" y="13981"/>
                    </a:cubicBezTo>
                    <a:lnTo>
                      <a:pt x="10369" y="14342"/>
                    </a:lnTo>
                    <a:lnTo>
                      <a:pt x="10421" y="13826"/>
                    </a:lnTo>
                    <a:cubicBezTo>
                      <a:pt x="10627" y="11762"/>
                      <a:pt x="10782" y="9492"/>
                      <a:pt x="10988" y="7119"/>
                    </a:cubicBezTo>
                    <a:cubicBezTo>
                      <a:pt x="11178" y="4986"/>
                      <a:pt x="11368" y="2939"/>
                      <a:pt x="11517" y="1020"/>
                    </a:cubicBezTo>
                    <a:lnTo>
                      <a:pt x="11517" y="1020"/>
                    </a:lnTo>
                    <a:lnTo>
                      <a:pt x="18675" y="8770"/>
                    </a:lnTo>
                    <a:cubicBezTo>
                      <a:pt x="19604" y="9750"/>
                      <a:pt x="20326" y="10524"/>
                      <a:pt x="20893" y="11092"/>
                    </a:cubicBezTo>
                    <a:cubicBezTo>
                      <a:pt x="21151" y="11401"/>
                      <a:pt x="21409" y="11659"/>
                      <a:pt x="21719" y="11917"/>
                    </a:cubicBezTo>
                    <a:cubicBezTo>
                      <a:pt x="21512" y="11608"/>
                      <a:pt x="21254" y="11298"/>
                      <a:pt x="20996" y="10988"/>
                    </a:cubicBezTo>
                    <a:cubicBezTo>
                      <a:pt x="20429" y="10421"/>
                      <a:pt x="19758" y="9596"/>
                      <a:pt x="18881" y="8615"/>
                    </a:cubicBezTo>
                    <a:cubicBezTo>
                      <a:pt x="17024" y="6500"/>
                      <a:pt x="14445" y="3663"/>
                      <a:pt x="11504" y="361"/>
                    </a:cubicBezTo>
                    <a:lnTo>
                      <a:pt x="1119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312;p46">
                <a:extLst>
                  <a:ext uri="{FF2B5EF4-FFF2-40B4-BE49-F238E27FC236}">
                    <a16:creationId xmlns:a16="http://schemas.microsoft.com/office/drawing/2014/main" id="{BDDF85EA-DDED-45A0-B203-34DA5CFB8A39}"/>
                  </a:ext>
                </a:extLst>
              </p:cNvPr>
              <p:cNvSpPr/>
              <p:nvPr/>
            </p:nvSpPr>
            <p:spPr>
              <a:xfrm>
                <a:off x="3368250" y="3651950"/>
                <a:ext cx="350825" cy="584250"/>
              </a:xfrm>
              <a:custGeom>
                <a:avLst/>
                <a:gdLst/>
                <a:ahLst/>
                <a:cxnLst/>
                <a:rect l="l" t="t" r="r" b="b"/>
                <a:pathLst>
                  <a:path w="14033" h="23370" extrusionOk="0">
                    <a:moveTo>
                      <a:pt x="8874" y="0"/>
                    </a:moveTo>
                    <a:lnTo>
                      <a:pt x="8874" y="0"/>
                    </a:lnTo>
                    <a:cubicBezTo>
                      <a:pt x="8616" y="258"/>
                      <a:pt x="8358" y="568"/>
                      <a:pt x="8152" y="929"/>
                    </a:cubicBezTo>
                    <a:lnTo>
                      <a:pt x="6398" y="3560"/>
                    </a:lnTo>
                    <a:cubicBezTo>
                      <a:pt x="4850" y="5881"/>
                      <a:pt x="2735" y="9080"/>
                      <a:pt x="259" y="12794"/>
                    </a:cubicBezTo>
                    <a:lnTo>
                      <a:pt x="1" y="13155"/>
                    </a:lnTo>
                    <a:lnTo>
                      <a:pt x="465" y="13103"/>
                    </a:lnTo>
                    <a:lnTo>
                      <a:pt x="7017" y="11969"/>
                    </a:lnTo>
                    <a:lnTo>
                      <a:pt x="13160" y="10913"/>
                    </a:lnTo>
                    <a:lnTo>
                      <a:pt x="13160" y="10913"/>
                    </a:lnTo>
                    <a:lnTo>
                      <a:pt x="7429" y="19707"/>
                    </a:lnTo>
                    <a:lnTo>
                      <a:pt x="5727" y="22389"/>
                    </a:lnTo>
                    <a:cubicBezTo>
                      <a:pt x="5521" y="22699"/>
                      <a:pt x="5314" y="23060"/>
                      <a:pt x="5159" y="23369"/>
                    </a:cubicBezTo>
                    <a:cubicBezTo>
                      <a:pt x="5417" y="23112"/>
                      <a:pt x="5624" y="22802"/>
                      <a:pt x="5830" y="22492"/>
                    </a:cubicBezTo>
                    <a:cubicBezTo>
                      <a:pt x="6294" y="21822"/>
                      <a:pt x="6913" y="20945"/>
                      <a:pt x="7636" y="19861"/>
                    </a:cubicBezTo>
                    <a:lnTo>
                      <a:pt x="13775" y="10730"/>
                    </a:lnTo>
                    <a:lnTo>
                      <a:pt x="14033" y="10369"/>
                    </a:lnTo>
                    <a:lnTo>
                      <a:pt x="13568" y="10421"/>
                    </a:lnTo>
                    <a:lnTo>
                      <a:pt x="6913" y="11556"/>
                    </a:lnTo>
                    <a:lnTo>
                      <a:pt x="868" y="12611"/>
                    </a:lnTo>
                    <a:lnTo>
                      <a:pt x="868" y="12611"/>
                    </a:lnTo>
                    <a:cubicBezTo>
                      <a:pt x="3137" y="9059"/>
                      <a:pt x="5111" y="5955"/>
                      <a:pt x="6604" y="3714"/>
                    </a:cubicBezTo>
                    <a:lnTo>
                      <a:pt x="8306" y="980"/>
                    </a:lnTo>
                    <a:cubicBezTo>
                      <a:pt x="8513" y="671"/>
                      <a:pt x="8719" y="361"/>
                      <a:pt x="887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313;p46">
                <a:extLst>
                  <a:ext uri="{FF2B5EF4-FFF2-40B4-BE49-F238E27FC236}">
                    <a16:creationId xmlns:a16="http://schemas.microsoft.com/office/drawing/2014/main" id="{47205C7C-4CB1-4BC9-AD5D-B070787FB131}"/>
                  </a:ext>
                </a:extLst>
              </p:cNvPr>
              <p:cNvSpPr/>
              <p:nvPr/>
            </p:nvSpPr>
            <p:spPr>
              <a:xfrm>
                <a:off x="2839475" y="4058200"/>
                <a:ext cx="350825" cy="585550"/>
              </a:xfrm>
              <a:custGeom>
                <a:avLst/>
                <a:gdLst/>
                <a:ahLst/>
                <a:cxnLst/>
                <a:rect l="l" t="t" r="r" b="b"/>
                <a:pathLst>
                  <a:path w="14033" h="23422" extrusionOk="0">
                    <a:moveTo>
                      <a:pt x="8874" y="0"/>
                    </a:moveTo>
                    <a:cubicBezTo>
                      <a:pt x="8616" y="310"/>
                      <a:pt x="8409" y="619"/>
                      <a:pt x="8203" y="929"/>
                    </a:cubicBezTo>
                    <a:lnTo>
                      <a:pt x="6398" y="3560"/>
                    </a:lnTo>
                    <a:cubicBezTo>
                      <a:pt x="4850" y="5881"/>
                      <a:pt x="2735" y="9080"/>
                      <a:pt x="259" y="12794"/>
                    </a:cubicBezTo>
                    <a:lnTo>
                      <a:pt x="1" y="13155"/>
                    </a:lnTo>
                    <a:lnTo>
                      <a:pt x="465" y="13104"/>
                    </a:lnTo>
                    <a:lnTo>
                      <a:pt x="7017" y="11969"/>
                    </a:lnTo>
                    <a:lnTo>
                      <a:pt x="13210" y="10913"/>
                    </a:lnTo>
                    <a:lnTo>
                      <a:pt x="13210" y="10913"/>
                    </a:lnTo>
                    <a:lnTo>
                      <a:pt x="7429" y="19707"/>
                    </a:lnTo>
                    <a:cubicBezTo>
                      <a:pt x="6759" y="20842"/>
                      <a:pt x="6191" y="21719"/>
                      <a:pt x="5727" y="22389"/>
                    </a:cubicBezTo>
                    <a:cubicBezTo>
                      <a:pt x="5521" y="22699"/>
                      <a:pt x="5314" y="23060"/>
                      <a:pt x="5159" y="23421"/>
                    </a:cubicBezTo>
                    <a:cubicBezTo>
                      <a:pt x="5417" y="23112"/>
                      <a:pt x="5675" y="22802"/>
                      <a:pt x="5882" y="22493"/>
                    </a:cubicBezTo>
                    <a:cubicBezTo>
                      <a:pt x="6294" y="21822"/>
                      <a:pt x="6913" y="20945"/>
                      <a:pt x="7636" y="19862"/>
                    </a:cubicBezTo>
                    <a:lnTo>
                      <a:pt x="13775" y="10731"/>
                    </a:lnTo>
                    <a:lnTo>
                      <a:pt x="14033" y="10369"/>
                    </a:lnTo>
                    <a:lnTo>
                      <a:pt x="13568" y="10421"/>
                    </a:lnTo>
                    <a:lnTo>
                      <a:pt x="6965" y="11556"/>
                    </a:lnTo>
                    <a:lnTo>
                      <a:pt x="874" y="12611"/>
                    </a:lnTo>
                    <a:lnTo>
                      <a:pt x="874" y="12611"/>
                    </a:lnTo>
                    <a:cubicBezTo>
                      <a:pt x="3189" y="9063"/>
                      <a:pt x="5160" y="6004"/>
                      <a:pt x="6604" y="3715"/>
                    </a:cubicBezTo>
                    <a:lnTo>
                      <a:pt x="8306" y="981"/>
                    </a:lnTo>
                    <a:cubicBezTo>
                      <a:pt x="8513" y="671"/>
                      <a:pt x="8719" y="361"/>
                      <a:pt x="887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314;p46">
                <a:extLst>
                  <a:ext uri="{FF2B5EF4-FFF2-40B4-BE49-F238E27FC236}">
                    <a16:creationId xmlns:a16="http://schemas.microsoft.com/office/drawing/2014/main" id="{012EE60E-1047-4E75-8F8C-02728CE95EE1}"/>
                  </a:ext>
                </a:extLst>
              </p:cNvPr>
              <p:cNvSpPr/>
              <p:nvPr/>
            </p:nvSpPr>
            <p:spPr>
              <a:xfrm>
                <a:off x="3980850" y="3646775"/>
                <a:ext cx="352125" cy="584275"/>
              </a:xfrm>
              <a:custGeom>
                <a:avLst/>
                <a:gdLst/>
                <a:ahLst/>
                <a:cxnLst/>
                <a:rect l="l" t="t" r="r" b="b"/>
                <a:pathLst>
                  <a:path w="14085" h="23371" extrusionOk="0">
                    <a:moveTo>
                      <a:pt x="8874" y="1"/>
                    </a:moveTo>
                    <a:cubicBezTo>
                      <a:pt x="8616" y="259"/>
                      <a:pt x="8410" y="568"/>
                      <a:pt x="8203" y="878"/>
                    </a:cubicBezTo>
                    <a:cubicBezTo>
                      <a:pt x="7739" y="1548"/>
                      <a:pt x="7120" y="2477"/>
                      <a:pt x="6398" y="3560"/>
                    </a:cubicBezTo>
                    <a:lnTo>
                      <a:pt x="259" y="12743"/>
                    </a:lnTo>
                    <a:lnTo>
                      <a:pt x="1" y="13156"/>
                    </a:lnTo>
                    <a:lnTo>
                      <a:pt x="1" y="13156"/>
                    </a:lnTo>
                    <a:lnTo>
                      <a:pt x="517" y="13053"/>
                    </a:lnTo>
                    <a:cubicBezTo>
                      <a:pt x="2529" y="12743"/>
                      <a:pt x="4747" y="12330"/>
                      <a:pt x="7017" y="11969"/>
                    </a:cubicBezTo>
                    <a:cubicBezTo>
                      <a:pt x="9153" y="11589"/>
                      <a:pt x="11245" y="11253"/>
                      <a:pt x="13173" y="10921"/>
                    </a:cubicBezTo>
                    <a:lnTo>
                      <a:pt x="13173" y="10921"/>
                    </a:lnTo>
                    <a:lnTo>
                      <a:pt x="7430" y="19707"/>
                    </a:lnTo>
                    <a:cubicBezTo>
                      <a:pt x="6759" y="20791"/>
                      <a:pt x="6191" y="21719"/>
                      <a:pt x="5727" y="22390"/>
                    </a:cubicBezTo>
                    <a:cubicBezTo>
                      <a:pt x="5521" y="22699"/>
                      <a:pt x="5366" y="23009"/>
                      <a:pt x="5160" y="23370"/>
                    </a:cubicBezTo>
                    <a:cubicBezTo>
                      <a:pt x="5418" y="23061"/>
                      <a:pt x="5676" y="22803"/>
                      <a:pt x="5882" y="22442"/>
                    </a:cubicBezTo>
                    <a:lnTo>
                      <a:pt x="7687" y="19862"/>
                    </a:lnTo>
                    <a:cubicBezTo>
                      <a:pt x="9235" y="17541"/>
                      <a:pt x="11350" y="14394"/>
                      <a:pt x="13775" y="10731"/>
                    </a:cubicBezTo>
                    <a:lnTo>
                      <a:pt x="14084" y="10318"/>
                    </a:lnTo>
                    <a:lnTo>
                      <a:pt x="13568" y="10422"/>
                    </a:lnTo>
                    <a:lnTo>
                      <a:pt x="6965" y="11505"/>
                    </a:lnTo>
                    <a:cubicBezTo>
                      <a:pt x="4816" y="11887"/>
                      <a:pt x="2799" y="12225"/>
                      <a:pt x="874" y="12559"/>
                    </a:cubicBezTo>
                    <a:lnTo>
                      <a:pt x="874" y="12559"/>
                    </a:lnTo>
                    <a:cubicBezTo>
                      <a:pt x="3189" y="9011"/>
                      <a:pt x="5161" y="5953"/>
                      <a:pt x="6604" y="3664"/>
                    </a:cubicBezTo>
                    <a:lnTo>
                      <a:pt x="8307" y="981"/>
                    </a:lnTo>
                    <a:cubicBezTo>
                      <a:pt x="8513" y="671"/>
                      <a:pt x="8719" y="310"/>
                      <a:pt x="887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315;p46">
                <a:extLst>
                  <a:ext uri="{FF2B5EF4-FFF2-40B4-BE49-F238E27FC236}">
                    <a16:creationId xmlns:a16="http://schemas.microsoft.com/office/drawing/2014/main" id="{1F55562C-9C54-4F9B-BD4F-BAD6B5E42577}"/>
                  </a:ext>
                </a:extLst>
              </p:cNvPr>
              <p:cNvSpPr/>
              <p:nvPr/>
            </p:nvSpPr>
            <p:spPr>
              <a:xfrm>
                <a:off x="1307325" y="3310175"/>
                <a:ext cx="352100" cy="585550"/>
              </a:xfrm>
              <a:custGeom>
                <a:avLst/>
                <a:gdLst/>
                <a:ahLst/>
                <a:cxnLst/>
                <a:rect l="l" t="t" r="r" b="b"/>
                <a:pathLst>
                  <a:path w="14084" h="23422" extrusionOk="0">
                    <a:moveTo>
                      <a:pt x="8873" y="0"/>
                    </a:moveTo>
                    <a:cubicBezTo>
                      <a:pt x="8615" y="310"/>
                      <a:pt x="8409" y="619"/>
                      <a:pt x="8203" y="929"/>
                    </a:cubicBezTo>
                    <a:lnTo>
                      <a:pt x="6397" y="3560"/>
                    </a:lnTo>
                    <a:cubicBezTo>
                      <a:pt x="4850" y="5881"/>
                      <a:pt x="2734" y="9080"/>
                      <a:pt x="310" y="12794"/>
                    </a:cubicBezTo>
                    <a:lnTo>
                      <a:pt x="0" y="13155"/>
                    </a:lnTo>
                    <a:lnTo>
                      <a:pt x="516" y="13104"/>
                    </a:lnTo>
                    <a:lnTo>
                      <a:pt x="7016" y="11969"/>
                    </a:lnTo>
                    <a:lnTo>
                      <a:pt x="13212" y="10912"/>
                    </a:lnTo>
                    <a:lnTo>
                      <a:pt x="13212" y="10912"/>
                    </a:lnTo>
                    <a:lnTo>
                      <a:pt x="7481" y="19707"/>
                    </a:lnTo>
                    <a:cubicBezTo>
                      <a:pt x="6758" y="20842"/>
                      <a:pt x="6191" y="21719"/>
                      <a:pt x="5778" y="22389"/>
                    </a:cubicBezTo>
                    <a:cubicBezTo>
                      <a:pt x="5520" y="22699"/>
                      <a:pt x="5365" y="23060"/>
                      <a:pt x="5159" y="23421"/>
                    </a:cubicBezTo>
                    <a:cubicBezTo>
                      <a:pt x="5417" y="23112"/>
                      <a:pt x="5675" y="22802"/>
                      <a:pt x="5881" y="22493"/>
                    </a:cubicBezTo>
                    <a:cubicBezTo>
                      <a:pt x="6346" y="21822"/>
                      <a:pt x="6913" y="20945"/>
                      <a:pt x="7687" y="19862"/>
                    </a:cubicBezTo>
                    <a:cubicBezTo>
                      <a:pt x="9235" y="17592"/>
                      <a:pt x="11350" y="14393"/>
                      <a:pt x="13774" y="10782"/>
                    </a:cubicBezTo>
                    <a:lnTo>
                      <a:pt x="14084" y="10370"/>
                    </a:lnTo>
                    <a:lnTo>
                      <a:pt x="13568" y="10421"/>
                    </a:lnTo>
                    <a:lnTo>
                      <a:pt x="6965" y="11556"/>
                    </a:lnTo>
                    <a:lnTo>
                      <a:pt x="873" y="12611"/>
                    </a:lnTo>
                    <a:lnTo>
                      <a:pt x="873" y="12611"/>
                    </a:lnTo>
                    <a:cubicBezTo>
                      <a:pt x="3188" y="9063"/>
                      <a:pt x="5160" y="6004"/>
                      <a:pt x="6604" y="3715"/>
                    </a:cubicBezTo>
                    <a:cubicBezTo>
                      <a:pt x="7326" y="2580"/>
                      <a:pt x="7893" y="1703"/>
                      <a:pt x="8306" y="1032"/>
                    </a:cubicBezTo>
                    <a:cubicBezTo>
                      <a:pt x="8512" y="671"/>
                      <a:pt x="8719" y="361"/>
                      <a:pt x="887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316;p46">
                <a:extLst>
                  <a:ext uri="{FF2B5EF4-FFF2-40B4-BE49-F238E27FC236}">
                    <a16:creationId xmlns:a16="http://schemas.microsoft.com/office/drawing/2014/main" id="{69D40354-3291-4BD2-B24B-50A3A3199FC0}"/>
                  </a:ext>
                </a:extLst>
              </p:cNvPr>
              <p:cNvSpPr/>
              <p:nvPr/>
            </p:nvSpPr>
            <p:spPr>
              <a:xfrm>
                <a:off x="699875" y="4835875"/>
                <a:ext cx="527500" cy="356000"/>
              </a:xfrm>
              <a:custGeom>
                <a:avLst/>
                <a:gdLst/>
                <a:ahLst/>
                <a:cxnLst/>
                <a:rect l="l" t="t" r="r" b="b"/>
                <a:pathLst>
                  <a:path w="21100" h="14240" extrusionOk="0">
                    <a:moveTo>
                      <a:pt x="11453" y="1"/>
                    </a:moveTo>
                    <a:lnTo>
                      <a:pt x="11401" y="465"/>
                    </a:lnTo>
                    <a:cubicBezTo>
                      <a:pt x="11092" y="2580"/>
                      <a:pt x="10731" y="4799"/>
                      <a:pt x="10421" y="7120"/>
                    </a:cubicBezTo>
                    <a:cubicBezTo>
                      <a:pt x="10087" y="9268"/>
                      <a:pt x="9797" y="11328"/>
                      <a:pt x="9510" y="13258"/>
                    </a:cubicBezTo>
                    <a:lnTo>
                      <a:pt x="9510" y="13258"/>
                    </a:lnTo>
                    <a:cubicBezTo>
                      <a:pt x="6847" y="9955"/>
                      <a:pt x="4530" y="7096"/>
                      <a:pt x="2838" y="5005"/>
                    </a:cubicBezTo>
                    <a:cubicBezTo>
                      <a:pt x="2012" y="4025"/>
                      <a:pt x="1290" y="3199"/>
                      <a:pt x="774" y="2580"/>
                    </a:cubicBezTo>
                    <a:cubicBezTo>
                      <a:pt x="568" y="2271"/>
                      <a:pt x="310" y="1961"/>
                      <a:pt x="0" y="1703"/>
                    </a:cubicBezTo>
                    <a:lnTo>
                      <a:pt x="0" y="1703"/>
                    </a:lnTo>
                    <a:cubicBezTo>
                      <a:pt x="207" y="2064"/>
                      <a:pt x="413" y="2374"/>
                      <a:pt x="671" y="2683"/>
                    </a:cubicBezTo>
                    <a:lnTo>
                      <a:pt x="2631" y="5211"/>
                    </a:lnTo>
                    <a:cubicBezTo>
                      <a:pt x="4385" y="7378"/>
                      <a:pt x="6758" y="10370"/>
                      <a:pt x="9493" y="13878"/>
                    </a:cubicBezTo>
                    <a:lnTo>
                      <a:pt x="9802" y="14239"/>
                    </a:lnTo>
                    <a:lnTo>
                      <a:pt x="9854" y="13775"/>
                    </a:lnTo>
                    <a:lnTo>
                      <a:pt x="10834" y="7223"/>
                    </a:lnTo>
                    <a:lnTo>
                      <a:pt x="11745" y="1036"/>
                    </a:lnTo>
                    <a:lnTo>
                      <a:pt x="18314" y="9235"/>
                    </a:lnTo>
                    <a:cubicBezTo>
                      <a:pt x="19140" y="10215"/>
                      <a:pt x="19810" y="11041"/>
                      <a:pt x="20326" y="11660"/>
                    </a:cubicBezTo>
                    <a:cubicBezTo>
                      <a:pt x="20584" y="11969"/>
                      <a:pt x="20842" y="12227"/>
                      <a:pt x="21100" y="12537"/>
                    </a:cubicBezTo>
                    <a:cubicBezTo>
                      <a:pt x="20894" y="12176"/>
                      <a:pt x="20687" y="11866"/>
                      <a:pt x="20429" y="11557"/>
                    </a:cubicBezTo>
                    <a:lnTo>
                      <a:pt x="18520" y="9029"/>
                    </a:lnTo>
                    <a:lnTo>
                      <a:pt x="11762" y="414"/>
                    </a:lnTo>
                    <a:lnTo>
                      <a:pt x="11453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317;p46">
                <a:extLst>
                  <a:ext uri="{FF2B5EF4-FFF2-40B4-BE49-F238E27FC236}">
                    <a16:creationId xmlns:a16="http://schemas.microsoft.com/office/drawing/2014/main" id="{B394BBB6-8A25-41DB-80B6-8B041EA74585}"/>
                  </a:ext>
                </a:extLst>
              </p:cNvPr>
              <p:cNvSpPr/>
              <p:nvPr/>
            </p:nvSpPr>
            <p:spPr>
              <a:xfrm>
                <a:off x="2072100" y="3862475"/>
                <a:ext cx="522350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4" h="11183" extrusionOk="0">
                    <a:moveTo>
                      <a:pt x="20327" y="1"/>
                    </a:moveTo>
                    <a:cubicBezTo>
                      <a:pt x="20133" y="1"/>
                      <a:pt x="19940" y="14"/>
                      <a:pt x="19759" y="40"/>
                    </a:cubicBezTo>
                    <a:lnTo>
                      <a:pt x="16561" y="194"/>
                    </a:lnTo>
                    <a:cubicBezTo>
                      <a:pt x="13775" y="349"/>
                      <a:pt x="9957" y="607"/>
                      <a:pt x="5521" y="865"/>
                    </a:cubicBezTo>
                    <a:lnTo>
                      <a:pt x="5057" y="865"/>
                    </a:lnTo>
                    <a:lnTo>
                      <a:pt x="5366" y="1226"/>
                    </a:lnTo>
                    <a:lnTo>
                      <a:pt x="10215" y="5766"/>
                    </a:lnTo>
                    <a:lnTo>
                      <a:pt x="14765" y="10028"/>
                    </a:lnTo>
                    <a:lnTo>
                      <a:pt x="14765" y="10028"/>
                    </a:lnTo>
                    <a:cubicBezTo>
                      <a:pt x="10574" y="10323"/>
                      <a:pt x="6972" y="10571"/>
                      <a:pt x="4283" y="10770"/>
                    </a:cubicBezTo>
                    <a:cubicBezTo>
                      <a:pt x="2993" y="10873"/>
                      <a:pt x="1910" y="10976"/>
                      <a:pt x="1136" y="11028"/>
                    </a:cubicBezTo>
                    <a:cubicBezTo>
                      <a:pt x="723" y="11028"/>
                      <a:pt x="362" y="11079"/>
                      <a:pt x="1" y="11183"/>
                    </a:cubicBezTo>
                    <a:lnTo>
                      <a:pt x="1136" y="11183"/>
                    </a:lnTo>
                    <a:cubicBezTo>
                      <a:pt x="1910" y="11131"/>
                      <a:pt x="2993" y="11079"/>
                      <a:pt x="4283" y="11028"/>
                    </a:cubicBezTo>
                    <a:cubicBezTo>
                      <a:pt x="7068" y="10873"/>
                      <a:pt x="10886" y="10667"/>
                      <a:pt x="15271" y="10409"/>
                    </a:cubicBezTo>
                    <a:lnTo>
                      <a:pt x="15735" y="10409"/>
                    </a:lnTo>
                    <a:lnTo>
                      <a:pt x="15374" y="10048"/>
                    </a:lnTo>
                    <a:cubicBezTo>
                      <a:pt x="13878" y="8655"/>
                      <a:pt x="12227" y="7056"/>
                      <a:pt x="10525" y="5456"/>
                    </a:cubicBezTo>
                    <a:lnTo>
                      <a:pt x="6021" y="1240"/>
                    </a:lnTo>
                    <a:lnTo>
                      <a:pt x="6021" y="1240"/>
                    </a:lnTo>
                    <a:lnTo>
                      <a:pt x="16561" y="452"/>
                    </a:lnTo>
                    <a:lnTo>
                      <a:pt x="19759" y="194"/>
                    </a:lnTo>
                    <a:cubicBezTo>
                      <a:pt x="20120" y="143"/>
                      <a:pt x="20533" y="91"/>
                      <a:pt x="20894" y="40"/>
                    </a:cubicBezTo>
                    <a:cubicBezTo>
                      <a:pt x="20713" y="14"/>
                      <a:pt x="20520" y="1"/>
                      <a:pt x="2032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318;p46">
                <a:extLst>
                  <a:ext uri="{FF2B5EF4-FFF2-40B4-BE49-F238E27FC236}">
                    <a16:creationId xmlns:a16="http://schemas.microsoft.com/office/drawing/2014/main" id="{8EC9D032-5DFC-4429-BB86-78914BFD641B}"/>
                  </a:ext>
                </a:extLst>
              </p:cNvPr>
              <p:cNvSpPr/>
              <p:nvPr/>
            </p:nvSpPr>
            <p:spPr>
              <a:xfrm>
                <a:off x="2128850" y="4872000"/>
                <a:ext cx="532675" cy="357275"/>
              </a:xfrm>
              <a:custGeom>
                <a:avLst/>
                <a:gdLst/>
                <a:ahLst/>
                <a:cxnLst/>
                <a:rect l="l" t="t" r="r" b="b"/>
                <a:pathLst>
                  <a:path w="21307" h="14291" extrusionOk="0">
                    <a:moveTo>
                      <a:pt x="1" y="1961"/>
                    </a:moveTo>
                    <a:cubicBezTo>
                      <a:pt x="32" y="1987"/>
                      <a:pt x="63" y="2013"/>
                      <a:pt x="94" y="2040"/>
                    </a:cubicBezTo>
                    <a:lnTo>
                      <a:pt x="94" y="2040"/>
                    </a:lnTo>
                    <a:cubicBezTo>
                      <a:pt x="79" y="2013"/>
                      <a:pt x="66" y="1987"/>
                      <a:pt x="52" y="1961"/>
                    </a:cubicBezTo>
                    <a:close/>
                    <a:moveTo>
                      <a:pt x="11453" y="0"/>
                    </a:moveTo>
                    <a:lnTo>
                      <a:pt x="11350" y="516"/>
                    </a:lnTo>
                    <a:cubicBezTo>
                      <a:pt x="11092" y="2580"/>
                      <a:pt x="10834" y="4798"/>
                      <a:pt x="10525" y="7171"/>
                    </a:cubicBezTo>
                    <a:cubicBezTo>
                      <a:pt x="10238" y="9318"/>
                      <a:pt x="9996" y="11376"/>
                      <a:pt x="9758" y="13264"/>
                    </a:cubicBezTo>
                    <a:lnTo>
                      <a:pt x="9758" y="13264"/>
                    </a:lnTo>
                    <a:lnTo>
                      <a:pt x="2890" y="5211"/>
                    </a:lnTo>
                    <a:cubicBezTo>
                      <a:pt x="2064" y="4179"/>
                      <a:pt x="1342" y="3405"/>
                      <a:pt x="826" y="2786"/>
                    </a:cubicBezTo>
                    <a:cubicBezTo>
                      <a:pt x="595" y="2508"/>
                      <a:pt x="363" y="2272"/>
                      <a:pt x="94" y="2040"/>
                    </a:cubicBezTo>
                    <a:lnTo>
                      <a:pt x="94" y="2040"/>
                    </a:lnTo>
                    <a:cubicBezTo>
                      <a:pt x="251" y="2323"/>
                      <a:pt x="487" y="2606"/>
                      <a:pt x="723" y="2889"/>
                    </a:cubicBezTo>
                    <a:cubicBezTo>
                      <a:pt x="1239" y="3508"/>
                      <a:pt x="1910" y="4334"/>
                      <a:pt x="2735" y="5365"/>
                    </a:cubicBezTo>
                    <a:cubicBezTo>
                      <a:pt x="4489" y="7532"/>
                      <a:pt x="6914" y="10473"/>
                      <a:pt x="9751" y="13877"/>
                    </a:cubicBezTo>
                    <a:lnTo>
                      <a:pt x="10009" y="14290"/>
                    </a:lnTo>
                    <a:lnTo>
                      <a:pt x="10112" y="13774"/>
                    </a:lnTo>
                    <a:cubicBezTo>
                      <a:pt x="10370" y="11762"/>
                      <a:pt x="10628" y="9544"/>
                      <a:pt x="10937" y="7223"/>
                    </a:cubicBezTo>
                    <a:cubicBezTo>
                      <a:pt x="11222" y="5041"/>
                      <a:pt x="11463" y="2991"/>
                      <a:pt x="11740" y="1071"/>
                    </a:cubicBezTo>
                    <a:lnTo>
                      <a:pt x="11740" y="1071"/>
                    </a:lnTo>
                    <a:cubicBezTo>
                      <a:pt x="14436" y="4258"/>
                      <a:pt x="16785" y="7049"/>
                      <a:pt x="18469" y="9080"/>
                    </a:cubicBezTo>
                    <a:lnTo>
                      <a:pt x="20533" y="11504"/>
                    </a:lnTo>
                    <a:cubicBezTo>
                      <a:pt x="20791" y="11762"/>
                      <a:pt x="21049" y="12072"/>
                      <a:pt x="21307" y="12330"/>
                    </a:cubicBezTo>
                    <a:cubicBezTo>
                      <a:pt x="21100" y="11969"/>
                      <a:pt x="20894" y="11711"/>
                      <a:pt x="20636" y="11401"/>
                    </a:cubicBezTo>
                    <a:lnTo>
                      <a:pt x="18676" y="8925"/>
                    </a:lnTo>
                    <a:cubicBezTo>
                      <a:pt x="16922" y="6758"/>
                      <a:pt x="14497" y="3818"/>
                      <a:pt x="11763" y="361"/>
                    </a:cubicBezTo>
                    <a:lnTo>
                      <a:pt x="1145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19;p46">
                <a:extLst>
                  <a:ext uri="{FF2B5EF4-FFF2-40B4-BE49-F238E27FC236}">
                    <a16:creationId xmlns:a16="http://schemas.microsoft.com/office/drawing/2014/main" id="{7B12ACBA-A40D-4D27-9FAC-DD64B0694636}"/>
                  </a:ext>
                </a:extLst>
              </p:cNvPr>
              <p:cNvSpPr/>
              <p:nvPr/>
            </p:nvSpPr>
            <p:spPr>
              <a:xfrm>
                <a:off x="775975" y="4144600"/>
                <a:ext cx="522350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4" h="11183" extrusionOk="0">
                    <a:moveTo>
                      <a:pt x="20893" y="1"/>
                    </a:moveTo>
                    <a:cubicBezTo>
                      <a:pt x="20532" y="1"/>
                      <a:pt x="20171" y="1"/>
                      <a:pt x="19758" y="52"/>
                    </a:cubicBezTo>
                    <a:lnTo>
                      <a:pt x="16560" y="207"/>
                    </a:lnTo>
                    <a:lnTo>
                      <a:pt x="5520" y="826"/>
                    </a:lnTo>
                    <a:lnTo>
                      <a:pt x="5056" y="878"/>
                    </a:lnTo>
                    <a:lnTo>
                      <a:pt x="5417" y="1187"/>
                    </a:lnTo>
                    <a:cubicBezTo>
                      <a:pt x="6913" y="2632"/>
                      <a:pt x="8564" y="4179"/>
                      <a:pt x="10215" y="5779"/>
                    </a:cubicBezTo>
                    <a:lnTo>
                      <a:pt x="14768" y="10044"/>
                    </a:lnTo>
                    <a:lnTo>
                      <a:pt x="14768" y="10044"/>
                    </a:lnTo>
                    <a:lnTo>
                      <a:pt x="4282" y="10783"/>
                    </a:lnTo>
                    <a:cubicBezTo>
                      <a:pt x="2992" y="10886"/>
                      <a:pt x="1960" y="10937"/>
                      <a:pt x="1135" y="11041"/>
                    </a:cubicBezTo>
                    <a:cubicBezTo>
                      <a:pt x="774" y="11041"/>
                      <a:pt x="361" y="11092"/>
                      <a:pt x="0" y="11144"/>
                    </a:cubicBezTo>
                    <a:cubicBezTo>
                      <a:pt x="206" y="11169"/>
                      <a:pt x="400" y="11182"/>
                      <a:pt x="587" y="11182"/>
                    </a:cubicBezTo>
                    <a:cubicBezTo>
                      <a:pt x="774" y="11182"/>
                      <a:pt x="955" y="11169"/>
                      <a:pt x="1135" y="11144"/>
                    </a:cubicBezTo>
                    <a:lnTo>
                      <a:pt x="4334" y="11041"/>
                    </a:lnTo>
                    <a:lnTo>
                      <a:pt x="15270" y="10421"/>
                    </a:lnTo>
                    <a:lnTo>
                      <a:pt x="15786" y="10370"/>
                    </a:lnTo>
                    <a:lnTo>
                      <a:pt x="15425" y="10060"/>
                    </a:lnTo>
                    <a:cubicBezTo>
                      <a:pt x="13877" y="8616"/>
                      <a:pt x="12226" y="7068"/>
                      <a:pt x="10524" y="5417"/>
                    </a:cubicBezTo>
                    <a:lnTo>
                      <a:pt x="6028" y="1256"/>
                    </a:lnTo>
                    <a:lnTo>
                      <a:pt x="6028" y="1256"/>
                    </a:lnTo>
                    <a:lnTo>
                      <a:pt x="16611" y="465"/>
                    </a:lnTo>
                    <a:lnTo>
                      <a:pt x="19758" y="155"/>
                    </a:lnTo>
                    <a:cubicBezTo>
                      <a:pt x="20171" y="155"/>
                      <a:pt x="20532" y="104"/>
                      <a:pt x="2089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20;p46">
                <a:extLst>
                  <a:ext uri="{FF2B5EF4-FFF2-40B4-BE49-F238E27FC236}">
                    <a16:creationId xmlns:a16="http://schemas.microsoft.com/office/drawing/2014/main" id="{58A0E3CD-9887-4345-BDEB-8FF3B28A02D4}"/>
                  </a:ext>
                </a:extLst>
              </p:cNvPr>
              <p:cNvSpPr/>
              <p:nvPr/>
            </p:nvSpPr>
            <p:spPr>
              <a:xfrm>
                <a:off x="1490450" y="4896500"/>
                <a:ext cx="522350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4" h="11183" extrusionOk="0">
                    <a:moveTo>
                      <a:pt x="19759" y="0"/>
                    </a:moveTo>
                    <a:lnTo>
                      <a:pt x="16560" y="155"/>
                    </a:lnTo>
                    <a:cubicBezTo>
                      <a:pt x="13775" y="362"/>
                      <a:pt x="9957" y="568"/>
                      <a:pt x="5521" y="826"/>
                    </a:cubicBezTo>
                    <a:lnTo>
                      <a:pt x="5056" y="877"/>
                    </a:lnTo>
                    <a:lnTo>
                      <a:pt x="5366" y="1187"/>
                    </a:lnTo>
                    <a:lnTo>
                      <a:pt x="10215" y="5727"/>
                    </a:lnTo>
                    <a:lnTo>
                      <a:pt x="14763" y="10035"/>
                    </a:lnTo>
                    <a:lnTo>
                      <a:pt x="14763" y="10035"/>
                    </a:lnTo>
                    <a:cubicBezTo>
                      <a:pt x="10573" y="10284"/>
                      <a:pt x="6971" y="10532"/>
                      <a:pt x="4283" y="10731"/>
                    </a:cubicBezTo>
                    <a:cubicBezTo>
                      <a:pt x="2993" y="10834"/>
                      <a:pt x="1910" y="10937"/>
                      <a:pt x="1136" y="10989"/>
                    </a:cubicBezTo>
                    <a:cubicBezTo>
                      <a:pt x="723" y="11040"/>
                      <a:pt x="362" y="11040"/>
                      <a:pt x="1" y="11143"/>
                    </a:cubicBezTo>
                    <a:cubicBezTo>
                      <a:pt x="181" y="11169"/>
                      <a:pt x="362" y="11182"/>
                      <a:pt x="549" y="11182"/>
                    </a:cubicBezTo>
                    <a:cubicBezTo>
                      <a:pt x="736" y="11182"/>
                      <a:pt x="929" y="11169"/>
                      <a:pt x="1136" y="11143"/>
                    </a:cubicBezTo>
                    <a:cubicBezTo>
                      <a:pt x="1910" y="11092"/>
                      <a:pt x="2993" y="11040"/>
                      <a:pt x="4283" y="10989"/>
                    </a:cubicBezTo>
                    <a:cubicBezTo>
                      <a:pt x="7068" y="10834"/>
                      <a:pt x="10834" y="10628"/>
                      <a:pt x="15271" y="10421"/>
                    </a:cubicBezTo>
                    <a:lnTo>
                      <a:pt x="15735" y="10370"/>
                    </a:lnTo>
                    <a:lnTo>
                      <a:pt x="15374" y="10060"/>
                    </a:lnTo>
                    <a:cubicBezTo>
                      <a:pt x="13878" y="8616"/>
                      <a:pt x="12227" y="7068"/>
                      <a:pt x="10473" y="5417"/>
                    </a:cubicBezTo>
                    <a:cubicBezTo>
                      <a:pt x="8946" y="3937"/>
                      <a:pt x="7418" y="2546"/>
                      <a:pt x="6013" y="1202"/>
                    </a:cubicBezTo>
                    <a:lnTo>
                      <a:pt x="6013" y="1202"/>
                    </a:lnTo>
                    <a:lnTo>
                      <a:pt x="16560" y="413"/>
                    </a:lnTo>
                    <a:lnTo>
                      <a:pt x="19759" y="155"/>
                    </a:lnTo>
                    <a:cubicBezTo>
                      <a:pt x="20120" y="155"/>
                      <a:pt x="20481" y="104"/>
                      <a:pt x="2089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1;p46">
                <a:extLst>
                  <a:ext uri="{FF2B5EF4-FFF2-40B4-BE49-F238E27FC236}">
                    <a16:creationId xmlns:a16="http://schemas.microsoft.com/office/drawing/2014/main" id="{43DCA63D-63BE-4074-B8C1-E2D812FDBB7F}"/>
                  </a:ext>
                </a:extLst>
              </p:cNvPr>
              <p:cNvSpPr/>
              <p:nvPr/>
            </p:nvSpPr>
            <p:spPr>
              <a:xfrm>
                <a:off x="3101275" y="2983875"/>
                <a:ext cx="522375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5" h="11183" extrusionOk="0">
                    <a:moveTo>
                      <a:pt x="20894" y="1"/>
                    </a:moveTo>
                    <a:cubicBezTo>
                      <a:pt x="20533" y="1"/>
                      <a:pt x="20120" y="1"/>
                      <a:pt x="19759" y="52"/>
                    </a:cubicBezTo>
                    <a:lnTo>
                      <a:pt x="16561" y="207"/>
                    </a:lnTo>
                    <a:cubicBezTo>
                      <a:pt x="13775" y="362"/>
                      <a:pt x="9957" y="568"/>
                      <a:pt x="5521" y="878"/>
                    </a:cubicBezTo>
                    <a:lnTo>
                      <a:pt x="5057" y="878"/>
                    </a:lnTo>
                    <a:lnTo>
                      <a:pt x="5418" y="1187"/>
                    </a:lnTo>
                    <a:lnTo>
                      <a:pt x="10215" y="5778"/>
                    </a:lnTo>
                    <a:lnTo>
                      <a:pt x="14768" y="10044"/>
                    </a:lnTo>
                    <a:lnTo>
                      <a:pt x="14768" y="10044"/>
                    </a:lnTo>
                    <a:cubicBezTo>
                      <a:pt x="10550" y="10338"/>
                      <a:pt x="6963" y="10584"/>
                      <a:pt x="4283" y="10782"/>
                    </a:cubicBezTo>
                    <a:cubicBezTo>
                      <a:pt x="2993" y="10886"/>
                      <a:pt x="1910" y="10937"/>
                      <a:pt x="1136" y="11040"/>
                    </a:cubicBezTo>
                    <a:cubicBezTo>
                      <a:pt x="723" y="11040"/>
                      <a:pt x="362" y="11092"/>
                      <a:pt x="1" y="11144"/>
                    </a:cubicBezTo>
                    <a:cubicBezTo>
                      <a:pt x="182" y="11169"/>
                      <a:pt x="375" y="11182"/>
                      <a:pt x="568" y="11182"/>
                    </a:cubicBezTo>
                    <a:cubicBezTo>
                      <a:pt x="762" y="11182"/>
                      <a:pt x="955" y="11169"/>
                      <a:pt x="1136" y="11144"/>
                    </a:cubicBezTo>
                    <a:cubicBezTo>
                      <a:pt x="1910" y="11144"/>
                      <a:pt x="2993" y="11092"/>
                      <a:pt x="4283" y="11040"/>
                    </a:cubicBezTo>
                    <a:cubicBezTo>
                      <a:pt x="7069" y="10886"/>
                      <a:pt x="10886" y="10679"/>
                      <a:pt x="15271" y="10421"/>
                    </a:cubicBezTo>
                    <a:lnTo>
                      <a:pt x="15735" y="10370"/>
                    </a:lnTo>
                    <a:lnTo>
                      <a:pt x="15426" y="10060"/>
                    </a:lnTo>
                    <a:cubicBezTo>
                      <a:pt x="13878" y="8616"/>
                      <a:pt x="12227" y="7068"/>
                      <a:pt x="10525" y="5469"/>
                    </a:cubicBezTo>
                    <a:lnTo>
                      <a:pt x="6025" y="1256"/>
                    </a:lnTo>
                    <a:lnTo>
                      <a:pt x="6025" y="1256"/>
                    </a:lnTo>
                    <a:lnTo>
                      <a:pt x="16561" y="465"/>
                    </a:lnTo>
                    <a:lnTo>
                      <a:pt x="19759" y="155"/>
                    </a:lnTo>
                    <a:cubicBezTo>
                      <a:pt x="20120" y="155"/>
                      <a:pt x="20533" y="104"/>
                      <a:pt x="20894" y="52"/>
                    </a:cubicBezTo>
                    <a:lnTo>
                      <a:pt x="2089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22;p46">
                <a:extLst>
                  <a:ext uri="{FF2B5EF4-FFF2-40B4-BE49-F238E27FC236}">
                    <a16:creationId xmlns:a16="http://schemas.microsoft.com/office/drawing/2014/main" id="{937C0542-5C92-45DA-8016-2FB3A0FA64DD}"/>
                  </a:ext>
                </a:extLst>
              </p:cNvPr>
              <p:cNvSpPr/>
              <p:nvPr/>
            </p:nvSpPr>
            <p:spPr>
              <a:xfrm>
                <a:off x="2791750" y="4764050"/>
                <a:ext cx="1078225" cy="567300"/>
              </a:xfrm>
              <a:custGeom>
                <a:avLst/>
                <a:gdLst/>
                <a:ahLst/>
                <a:cxnLst/>
                <a:rect l="l" t="t" r="r" b="b"/>
                <a:pathLst>
                  <a:path w="43129" h="22692" extrusionOk="0">
                    <a:moveTo>
                      <a:pt x="21069" y="1"/>
                    </a:moveTo>
                    <a:cubicBezTo>
                      <a:pt x="20944" y="1"/>
                      <a:pt x="20833" y="12"/>
                      <a:pt x="20739" y="36"/>
                    </a:cubicBezTo>
                    <a:cubicBezTo>
                      <a:pt x="16045" y="1223"/>
                      <a:pt x="1910" y="5298"/>
                      <a:pt x="1910" y="5298"/>
                    </a:cubicBezTo>
                    <a:lnTo>
                      <a:pt x="1" y="22168"/>
                    </a:lnTo>
                    <a:cubicBezTo>
                      <a:pt x="1" y="22168"/>
                      <a:pt x="4560" y="22691"/>
                      <a:pt x="8155" y="22691"/>
                    </a:cubicBezTo>
                    <a:cubicBezTo>
                      <a:pt x="9213" y="22691"/>
                      <a:pt x="10187" y="22646"/>
                      <a:pt x="10938" y="22529"/>
                    </a:cubicBezTo>
                    <a:cubicBezTo>
                      <a:pt x="14239" y="22065"/>
                      <a:pt x="18469" y="14997"/>
                      <a:pt x="18469" y="14997"/>
                    </a:cubicBezTo>
                    <a:cubicBezTo>
                      <a:pt x="18469" y="14997"/>
                      <a:pt x="23577" y="15358"/>
                      <a:pt x="26053" y="15668"/>
                    </a:cubicBezTo>
                    <a:cubicBezTo>
                      <a:pt x="28429" y="15965"/>
                      <a:pt x="29143" y="21631"/>
                      <a:pt x="31659" y="21631"/>
                    </a:cubicBezTo>
                    <a:cubicBezTo>
                      <a:pt x="31764" y="21631"/>
                      <a:pt x="31873" y="21621"/>
                      <a:pt x="31985" y="21600"/>
                    </a:cubicBezTo>
                    <a:cubicBezTo>
                      <a:pt x="34823" y="21084"/>
                      <a:pt x="33327" y="16338"/>
                      <a:pt x="33327" y="16338"/>
                    </a:cubicBezTo>
                    <a:lnTo>
                      <a:pt x="33327" y="16338"/>
                    </a:lnTo>
                    <a:cubicBezTo>
                      <a:pt x="33361" y="16339"/>
                      <a:pt x="33395" y="16340"/>
                      <a:pt x="33428" y="16340"/>
                    </a:cubicBezTo>
                    <a:cubicBezTo>
                      <a:pt x="36283" y="16340"/>
                      <a:pt x="34771" y="12005"/>
                      <a:pt x="34771" y="12005"/>
                    </a:cubicBezTo>
                    <a:lnTo>
                      <a:pt x="34771" y="12005"/>
                    </a:lnTo>
                    <a:cubicBezTo>
                      <a:pt x="37329" y="13208"/>
                      <a:pt x="39324" y="13815"/>
                      <a:pt x="40677" y="13815"/>
                    </a:cubicBezTo>
                    <a:cubicBezTo>
                      <a:pt x="41643" y="13815"/>
                      <a:pt x="42281" y="13505"/>
                      <a:pt x="42561" y="12882"/>
                    </a:cubicBezTo>
                    <a:cubicBezTo>
                      <a:pt x="43128" y="11489"/>
                      <a:pt x="35700" y="7104"/>
                      <a:pt x="35700" y="7104"/>
                    </a:cubicBezTo>
                    <a:cubicBezTo>
                      <a:pt x="30614" y="3877"/>
                      <a:pt x="23350" y="1"/>
                      <a:pt x="21069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23;p46">
                <a:extLst>
                  <a:ext uri="{FF2B5EF4-FFF2-40B4-BE49-F238E27FC236}">
                    <a16:creationId xmlns:a16="http://schemas.microsoft.com/office/drawing/2014/main" id="{CF804D00-D2E6-4074-A654-F6C5454EA2B7}"/>
                  </a:ext>
                </a:extLst>
              </p:cNvPr>
              <p:cNvSpPr/>
              <p:nvPr/>
            </p:nvSpPr>
            <p:spPr>
              <a:xfrm>
                <a:off x="3440475" y="4920825"/>
                <a:ext cx="194775" cy="121600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4864" extrusionOk="0">
                    <a:moveTo>
                      <a:pt x="79" y="0"/>
                    </a:moveTo>
                    <a:cubicBezTo>
                      <a:pt x="66" y="0"/>
                      <a:pt x="57" y="3"/>
                      <a:pt x="52" y="8"/>
                    </a:cubicBezTo>
                    <a:cubicBezTo>
                      <a:pt x="1" y="111"/>
                      <a:pt x="1651" y="1297"/>
                      <a:pt x="3767" y="2587"/>
                    </a:cubicBezTo>
                    <a:cubicBezTo>
                      <a:pt x="5784" y="3866"/>
                      <a:pt x="7473" y="4864"/>
                      <a:pt x="7714" y="4864"/>
                    </a:cubicBezTo>
                    <a:cubicBezTo>
                      <a:pt x="7726" y="4864"/>
                      <a:pt x="7734" y="4862"/>
                      <a:pt x="7739" y="4857"/>
                    </a:cubicBezTo>
                    <a:cubicBezTo>
                      <a:pt x="7790" y="4754"/>
                      <a:pt x="6140" y="3567"/>
                      <a:pt x="4024" y="2226"/>
                    </a:cubicBezTo>
                    <a:cubicBezTo>
                      <a:pt x="2012" y="950"/>
                      <a:pt x="326" y="0"/>
                      <a:pt x="79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24;p46">
                <a:extLst>
                  <a:ext uri="{FF2B5EF4-FFF2-40B4-BE49-F238E27FC236}">
                    <a16:creationId xmlns:a16="http://schemas.microsoft.com/office/drawing/2014/main" id="{2F66E240-E11B-4BF5-9F10-5C06AE22D769}"/>
                  </a:ext>
                </a:extLst>
              </p:cNvPr>
              <p:cNvSpPr/>
              <p:nvPr/>
            </p:nvSpPr>
            <p:spPr>
              <a:xfrm>
                <a:off x="3419850" y="4989150"/>
                <a:ext cx="232150" cy="106200"/>
              </a:xfrm>
              <a:custGeom>
                <a:avLst/>
                <a:gdLst/>
                <a:ahLst/>
                <a:cxnLst/>
                <a:rect l="l" t="t" r="r" b="b"/>
                <a:pathLst>
                  <a:path w="9286" h="4248" extrusionOk="0">
                    <a:moveTo>
                      <a:pt x="80" y="0"/>
                    </a:moveTo>
                    <a:cubicBezTo>
                      <a:pt x="64" y="0"/>
                      <a:pt x="55" y="3"/>
                      <a:pt x="52" y="9"/>
                    </a:cubicBezTo>
                    <a:cubicBezTo>
                      <a:pt x="0" y="112"/>
                      <a:pt x="2012" y="1144"/>
                      <a:pt x="4540" y="2330"/>
                    </a:cubicBezTo>
                    <a:cubicBezTo>
                      <a:pt x="6981" y="3404"/>
                      <a:pt x="8960" y="4247"/>
                      <a:pt x="9209" y="4247"/>
                    </a:cubicBezTo>
                    <a:cubicBezTo>
                      <a:pt x="9223" y="4247"/>
                      <a:pt x="9232" y="4245"/>
                      <a:pt x="9234" y="4239"/>
                    </a:cubicBezTo>
                    <a:cubicBezTo>
                      <a:pt x="9286" y="4136"/>
                      <a:pt x="7274" y="3104"/>
                      <a:pt x="4746" y="1918"/>
                    </a:cubicBezTo>
                    <a:cubicBezTo>
                      <a:pt x="2361" y="798"/>
                      <a:pt x="344" y="0"/>
                      <a:pt x="8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25;p46">
                <a:extLst>
                  <a:ext uri="{FF2B5EF4-FFF2-40B4-BE49-F238E27FC236}">
                    <a16:creationId xmlns:a16="http://schemas.microsoft.com/office/drawing/2014/main" id="{163CF233-8B6D-4F81-8996-CADC1B9FF3E4}"/>
                  </a:ext>
                </a:extLst>
              </p:cNvPr>
              <p:cNvSpPr/>
              <p:nvPr/>
            </p:nvSpPr>
            <p:spPr>
              <a:xfrm>
                <a:off x="3458525" y="5152125"/>
                <a:ext cx="1586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959" extrusionOk="0">
                    <a:moveTo>
                      <a:pt x="333" y="1"/>
                    </a:moveTo>
                    <a:cubicBezTo>
                      <a:pt x="152" y="1"/>
                      <a:pt x="52" y="14"/>
                      <a:pt x="52" y="41"/>
                    </a:cubicBezTo>
                    <a:cubicBezTo>
                      <a:pt x="1" y="196"/>
                      <a:pt x="1394" y="454"/>
                      <a:pt x="3148" y="712"/>
                    </a:cubicBezTo>
                    <a:cubicBezTo>
                      <a:pt x="4432" y="863"/>
                      <a:pt x="5550" y="959"/>
                      <a:pt x="6057" y="959"/>
                    </a:cubicBezTo>
                    <a:cubicBezTo>
                      <a:pt x="6242" y="959"/>
                      <a:pt x="6346" y="946"/>
                      <a:pt x="6346" y="918"/>
                    </a:cubicBezTo>
                    <a:cubicBezTo>
                      <a:pt x="6346" y="815"/>
                      <a:pt x="4953" y="506"/>
                      <a:pt x="3199" y="248"/>
                    </a:cubicBezTo>
                    <a:cubicBezTo>
                      <a:pt x="1915" y="97"/>
                      <a:pt x="825" y="1"/>
                      <a:pt x="333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26;p46">
                <a:extLst>
                  <a:ext uri="{FF2B5EF4-FFF2-40B4-BE49-F238E27FC236}">
                    <a16:creationId xmlns:a16="http://schemas.microsoft.com/office/drawing/2014/main" id="{A93CB07A-162A-4728-A42C-F3FAA6F97F85}"/>
                  </a:ext>
                </a:extLst>
              </p:cNvPr>
              <p:cNvSpPr/>
              <p:nvPr/>
            </p:nvSpPr>
            <p:spPr>
              <a:xfrm>
                <a:off x="2082425" y="238475"/>
                <a:ext cx="1609575" cy="1111500"/>
              </a:xfrm>
              <a:custGeom>
                <a:avLst/>
                <a:gdLst/>
                <a:ahLst/>
                <a:cxnLst/>
                <a:rect l="l" t="t" r="r" b="b"/>
                <a:pathLst>
                  <a:path w="64383" h="44460" extrusionOk="0">
                    <a:moveTo>
                      <a:pt x="48824" y="1"/>
                    </a:moveTo>
                    <a:cubicBezTo>
                      <a:pt x="46836" y="1"/>
                      <a:pt x="44828" y="402"/>
                      <a:pt x="42922" y="1224"/>
                    </a:cubicBezTo>
                    <a:cubicBezTo>
                      <a:pt x="40445" y="2359"/>
                      <a:pt x="38279" y="4216"/>
                      <a:pt x="35596" y="4887"/>
                    </a:cubicBezTo>
                    <a:cubicBezTo>
                      <a:pt x="34771" y="5087"/>
                      <a:pt x="33939" y="5166"/>
                      <a:pt x="33102" y="5166"/>
                    </a:cubicBezTo>
                    <a:cubicBezTo>
                      <a:pt x="30697" y="5166"/>
                      <a:pt x="28257" y="4509"/>
                      <a:pt x="25846" y="4165"/>
                    </a:cubicBezTo>
                    <a:cubicBezTo>
                      <a:pt x="25164" y="4078"/>
                      <a:pt x="24454" y="4028"/>
                      <a:pt x="23741" y="4028"/>
                    </a:cubicBezTo>
                    <a:cubicBezTo>
                      <a:pt x="21062" y="4028"/>
                      <a:pt x="18348" y="4739"/>
                      <a:pt x="16921" y="6899"/>
                    </a:cubicBezTo>
                    <a:cubicBezTo>
                      <a:pt x="15735" y="8653"/>
                      <a:pt x="15632" y="11077"/>
                      <a:pt x="14136" y="12573"/>
                    </a:cubicBezTo>
                    <a:cubicBezTo>
                      <a:pt x="12021" y="14585"/>
                      <a:pt x="8564" y="13708"/>
                      <a:pt x="5778" y="14534"/>
                    </a:cubicBezTo>
                    <a:cubicBezTo>
                      <a:pt x="2993" y="15359"/>
                      <a:pt x="929" y="17732"/>
                      <a:pt x="413" y="20621"/>
                    </a:cubicBezTo>
                    <a:cubicBezTo>
                      <a:pt x="1" y="23510"/>
                      <a:pt x="929" y="26399"/>
                      <a:pt x="2993" y="28463"/>
                    </a:cubicBezTo>
                    <a:cubicBezTo>
                      <a:pt x="4128" y="29649"/>
                      <a:pt x="5624" y="30629"/>
                      <a:pt x="6294" y="32125"/>
                    </a:cubicBezTo>
                    <a:cubicBezTo>
                      <a:pt x="7171" y="34034"/>
                      <a:pt x="6449" y="36304"/>
                      <a:pt x="6088" y="38419"/>
                    </a:cubicBezTo>
                    <a:cubicBezTo>
                      <a:pt x="5675" y="40534"/>
                      <a:pt x="5933" y="43165"/>
                      <a:pt x="7842" y="44145"/>
                    </a:cubicBezTo>
                    <a:cubicBezTo>
                      <a:pt x="8275" y="44362"/>
                      <a:pt x="8719" y="44460"/>
                      <a:pt x="9149" y="44460"/>
                    </a:cubicBezTo>
                    <a:cubicBezTo>
                      <a:pt x="10974" y="44460"/>
                      <a:pt x="12544" y="42693"/>
                      <a:pt x="11917" y="40689"/>
                    </a:cubicBezTo>
                    <a:lnTo>
                      <a:pt x="57212" y="25367"/>
                    </a:lnTo>
                    <a:cubicBezTo>
                      <a:pt x="59172" y="24439"/>
                      <a:pt x="60719" y="22891"/>
                      <a:pt x="61648" y="20931"/>
                    </a:cubicBezTo>
                    <a:cubicBezTo>
                      <a:pt x="64382" y="15462"/>
                      <a:pt x="63454" y="8911"/>
                      <a:pt x="59327" y="4423"/>
                    </a:cubicBezTo>
                    <a:cubicBezTo>
                      <a:pt x="56497" y="1524"/>
                      <a:pt x="52698" y="1"/>
                      <a:pt x="48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27;p46">
                <a:extLst>
                  <a:ext uri="{FF2B5EF4-FFF2-40B4-BE49-F238E27FC236}">
                    <a16:creationId xmlns:a16="http://schemas.microsoft.com/office/drawing/2014/main" id="{6D6B761E-A930-4C11-B116-BB09108633C7}"/>
                  </a:ext>
                </a:extLst>
              </p:cNvPr>
              <p:cNvSpPr/>
              <p:nvPr/>
            </p:nvSpPr>
            <p:spPr>
              <a:xfrm>
                <a:off x="2357125" y="661875"/>
                <a:ext cx="1194300" cy="2327175"/>
              </a:xfrm>
              <a:custGeom>
                <a:avLst/>
                <a:gdLst/>
                <a:ahLst/>
                <a:cxnLst/>
                <a:rect l="l" t="t" r="r" b="b"/>
                <a:pathLst>
                  <a:path w="47772" h="93087" extrusionOk="0">
                    <a:moveTo>
                      <a:pt x="27279" y="0"/>
                    </a:moveTo>
                    <a:cubicBezTo>
                      <a:pt x="18388" y="0"/>
                      <a:pt x="9543" y="2653"/>
                      <a:pt x="1961" y="7864"/>
                    </a:cubicBezTo>
                    <a:lnTo>
                      <a:pt x="1" y="9205"/>
                    </a:lnTo>
                    <a:lnTo>
                      <a:pt x="929" y="77146"/>
                    </a:lnTo>
                    <a:cubicBezTo>
                      <a:pt x="1084" y="85968"/>
                      <a:pt x="8306" y="93087"/>
                      <a:pt x="17128" y="93087"/>
                    </a:cubicBezTo>
                    <a:cubicBezTo>
                      <a:pt x="26156" y="93087"/>
                      <a:pt x="33430" y="85710"/>
                      <a:pt x="33275" y="76682"/>
                    </a:cubicBezTo>
                    <a:lnTo>
                      <a:pt x="33069" y="61257"/>
                    </a:lnTo>
                    <a:cubicBezTo>
                      <a:pt x="33069" y="61257"/>
                      <a:pt x="46069" y="59968"/>
                      <a:pt x="46894" y="47122"/>
                    </a:cubicBezTo>
                    <a:cubicBezTo>
                      <a:pt x="47771" y="34277"/>
                      <a:pt x="47152" y="4665"/>
                      <a:pt x="47152" y="4665"/>
                    </a:cubicBezTo>
                    <a:cubicBezTo>
                      <a:pt x="40860" y="1541"/>
                      <a:pt x="34056" y="0"/>
                      <a:pt x="27279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28;p46">
                <a:extLst>
                  <a:ext uri="{FF2B5EF4-FFF2-40B4-BE49-F238E27FC236}">
                    <a16:creationId xmlns:a16="http://schemas.microsoft.com/office/drawing/2014/main" id="{95D18C4A-5571-47FB-B31B-B276295EE8F9}"/>
                  </a:ext>
                </a:extLst>
              </p:cNvPr>
              <p:cNvSpPr/>
              <p:nvPr/>
            </p:nvSpPr>
            <p:spPr>
              <a:xfrm>
                <a:off x="3394050" y="1263750"/>
                <a:ext cx="121250" cy="96425"/>
              </a:xfrm>
              <a:custGeom>
                <a:avLst/>
                <a:gdLst/>
                <a:ahLst/>
                <a:cxnLst/>
                <a:rect l="l" t="t" r="r" b="b"/>
                <a:pathLst>
                  <a:path w="4850" h="3857" extrusionOk="0">
                    <a:moveTo>
                      <a:pt x="2425" y="0"/>
                    </a:moveTo>
                    <a:cubicBezTo>
                      <a:pt x="2373" y="0"/>
                      <a:pt x="2322" y="13"/>
                      <a:pt x="2270" y="39"/>
                    </a:cubicBezTo>
                    <a:cubicBezTo>
                      <a:pt x="0" y="245"/>
                      <a:pt x="0" y="3547"/>
                      <a:pt x="2270" y="3856"/>
                    </a:cubicBezTo>
                    <a:lnTo>
                      <a:pt x="2580" y="3856"/>
                    </a:lnTo>
                    <a:cubicBezTo>
                      <a:pt x="4850" y="3599"/>
                      <a:pt x="4850" y="297"/>
                      <a:pt x="2580" y="39"/>
                    </a:cubicBezTo>
                    <a:cubicBezTo>
                      <a:pt x="2528" y="13"/>
                      <a:pt x="2477" y="0"/>
                      <a:pt x="24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329;p46">
                <a:extLst>
                  <a:ext uri="{FF2B5EF4-FFF2-40B4-BE49-F238E27FC236}">
                    <a16:creationId xmlns:a16="http://schemas.microsoft.com/office/drawing/2014/main" id="{9A03E57D-7F3B-4125-AD85-A4D1D75AA7D5}"/>
                  </a:ext>
                </a:extLst>
              </p:cNvPr>
              <p:cNvSpPr/>
              <p:nvPr/>
            </p:nvSpPr>
            <p:spPr>
              <a:xfrm>
                <a:off x="3348900" y="1207150"/>
                <a:ext cx="167700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6708" h="2021" extrusionOk="0">
                    <a:moveTo>
                      <a:pt x="3215" y="0"/>
                    </a:moveTo>
                    <a:cubicBezTo>
                      <a:pt x="2387" y="0"/>
                      <a:pt x="1553" y="235"/>
                      <a:pt x="826" y="704"/>
                    </a:cubicBezTo>
                    <a:cubicBezTo>
                      <a:pt x="207" y="1065"/>
                      <a:pt x="1" y="1478"/>
                      <a:pt x="104" y="1581"/>
                    </a:cubicBezTo>
                    <a:cubicBezTo>
                      <a:pt x="127" y="1604"/>
                      <a:pt x="164" y="1614"/>
                      <a:pt x="213" y="1614"/>
                    </a:cubicBezTo>
                    <a:cubicBezTo>
                      <a:pt x="579" y="1614"/>
                      <a:pt x="1646" y="1056"/>
                      <a:pt x="3090" y="1056"/>
                    </a:cubicBezTo>
                    <a:cubicBezTo>
                      <a:pt x="3193" y="1056"/>
                      <a:pt x="3299" y="1059"/>
                      <a:pt x="3406" y="1065"/>
                    </a:cubicBezTo>
                    <a:cubicBezTo>
                      <a:pt x="5001" y="1159"/>
                      <a:pt x="6127" y="2021"/>
                      <a:pt x="6512" y="2021"/>
                    </a:cubicBezTo>
                    <a:cubicBezTo>
                      <a:pt x="6550" y="2021"/>
                      <a:pt x="6581" y="2012"/>
                      <a:pt x="6604" y="1993"/>
                    </a:cubicBezTo>
                    <a:cubicBezTo>
                      <a:pt x="6707" y="1890"/>
                      <a:pt x="6501" y="1478"/>
                      <a:pt x="5985" y="1013"/>
                    </a:cubicBezTo>
                    <a:cubicBezTo>
                      <a:pt x="5197" y="338"/>
                      <a:pt x="4210" y="0"/>
                      <a:pt x="32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330;p46">
                <a:extLst>
                  <a:ext uri="{FF2B5EF4-FFF2-40B4-BE49-F238E27FC236}">
                    <a16:creationId xmlns:a16="http://schemas.microsoft.com/office/drawing/2014/main" id="{B141B612-4947-41C6-8F88-CF999BCA4D97}"/>
                  </a:ext>
                </a:extLst>
              </p:cNvPr>
              <p:cNvSpPr/>
              <p:nvPr/>
            </p:nvSpPr>
            <p:spPr>
              <a:xfrm>
                <a:off x="2914725" y="1259650"/>
                <a:ext cx="120825" cy="93650"/>
              </a:xfrm>
              <a:custGeom>
                <a:avLst/>
                <a:gdLst/>
                <a:ahLst/>
                <a:cxnLst/>
                <a:rect l="l" t="t" r="r" b="b"/>
                <a:pathLst>
                  <a:path w="4833" h="3746" extrusionOk="0">
                    <a:moveTo>
                      <a:pt x="2395" y="1"/>
                    </a:moveTo>
                    <a:cubicBezTo>
                      <a:pt x="1808" y="1"/>
                      <a:pt x="1238" y="286"/>
                      <a:pt x="860" y="822"/>
                    </a:cubicBezTo>
                    <a:cubicBezTo>
                      <a:pt x="1" y="2063"/>
                      <a:pt x="952" y="3745"/>
                      <a:pt x="2406" y="3745"/>
                    </a:cubicBezTo>
                    <a:cubicBezTo>
                      <a:pt x="2524" y="3745"/>
                      <a:pt x="2645" y="3734"/>
                      <a:pt x="2768" y="3711"/>
                    </a:cubicBezTo>
                    <a:cubicBezTo>
                      <a:pt x="4368" y="3401"/>
                      <a:pt x="4832" y="1286"/>
                      <a:pt x="3491" y="358"/>
                    </a:cubicBezTo>
                    <a:cubicBezTo>
                      <a:pt x="3149" y="117"/>
                      <a:pt x="2769" y="1"/>
                      <a:pt x="239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331;p46">
                <a:extLst>
                  <a:ext uri="{FF2B5EF4-FFF2-40B4-BE49-F238E27FC236}">
                    <a16:creationId xmlns:a16="http://schemas.microsoft.com/office/drawing/2014/main" id="{F363E3AE-49E5-4119-B5B6-A9313979F973}"/>
                  </a:ext>
                </a:extLst>
              </p:cNvPr>
              <p:cNvSpPr/>
              <p:nvPr/>
            </p:nvSpPr>
            <p:spPr>
              <a:xfrm>
                <a:off x="2866575" y="1219300"/>
                <a:ext cx="166375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2051" extrusionOk="0">
                    <a:moveTo>
                      <a:pt x="3153" y="0"/>
                    </a:moveTo>
                    <a:cubicBezTo>
                      <a:pt x="2345" y="0"/>
                      <a:pt x="1534" y="225"/>
                      <a:pt x="825" y="682"/>
                    </a:cubicBezTo>
                    <a:cubicBezTo>
                      <a:pt x="206" y="1095"/>
                      <a:pt x="0" y="1507"/>
                      <a:pt x="103" y="1611"/>
                    </a:cubicBezTo>
                    <a:cubicBezTo>
                      <a:pt x="120" y="1634"/>
                      <a:pt x="153" y="1644"/>
                      <a:pt x="199" y="1644"/>
                    </a:cubicBezTo>
                    <a:cubicBezTo>
                      <a:pt x="540" y="1644"/>
                      <a:pt x="1640" y="1086"/>
                      <a:pt x="3089" y="1086"/>
                    </a:cubicBezTo>
                    <a:cubicBezTo>
                      <a:pt x="3192" y="1086"/>
                      <a:pt x="3298" y="1089"/>
                      <a:pt x="3405" y="1095"/>
                    </a:cubicBezTo>
                    <a:cubicBezTo>
                      <a:pt x="5000" y="1189"/>
                      <a:pt x="6126" y="2051"/>
                      <a:pt x="6472" y="2051"/>
                    </a:cubicBezTo>
                    <a:cubicBezTo>
                      <a:pt x="6506" y="2051"/>
                      <a:pt x="6533" y="2042"/>
                      <a:pt x="6552" y="2023"/>
                    </a:cubicBezTo>
                    <a:cubicBezTo>
                      <a:pt x="6655" y="1920"/>
                      <a:pt x="6500" y="1507"/>
                      <a:pt x="5984" y="1043"/>
                    </a:cubicBezTo>
                    <a:cubicBezTo>
                      <a:pt x="5180" y="354"/>
                      <a:pt x="4168" y="0"/>
                      <a:pt x="31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332;p46">
                <a:extLst>
                  <a:ext uri="{FF2B5EF4-FFF2-40B4-BE49-F238E27FC236}">
                    <a16:creationId xmlns:a16="http://schemas.microsoft.com/office/drawing/2014/main" id="{7536DDD6-8C86-4600-A8B8-8CABD3BCAD41}"/>
                  </a:ext>
                </a:extLst>
              </p:cNvPr>
              <p:cNvSpPr/>
              <p:nvPr/>
            </p:nvSpPr>
            <p:spPr>
              <a:xfrm>
                <a:off x="3176100" y="1258250"/>
                <a:ext cx="130275" cy="393400"/>
              </a:xfrm>
              <a:custGeom>
                <a:avLst/>
                <a:gdLst/>
                <a:ahLst/>
                <a:cxnLst/>
                <a:rect l="l" t="t" r="r" b="b"/>
                <a:pathLst>
                  <a:path w="5211" h="15736" extrusionOk="0">
                    <a:moveTo>
                      <a:pt x="464" y="15426"/>
                    </a:moveTo>
                    <a:lnTo>
                      <a:pt x="464" y="15477"/>
                    </a:lnTo>
                    <a:cubicBezTo>
                      <a:pt x="464" y="15467"/>
                      <a:pt x="469" y="15457"/>
                      <a:pt x="479" y="15447"/>
                    </a:cubicBezTo>
                    <a:lnTo>
                      <a:pt x="479" y="15447"/>
                    </a:lnTo>
                    <a:cubicBezTo>
                      <a:pt x="472" y="15440"/>
                      <a:pt x="467" y="15433"/>
                      <a:pt x="464" y="15426"/>
                    </a:cubicBezTo>
                    <a:close/>
                    <a:moveTo>
                      <a:pt x="315" y="1"/>
                    </a:moveTo>
                    <a:cubicBezTo>
                      <a:pt x="313" y="1"/>
                      <a:pt x="311" y="1"/>
                      <a:pt x="310" y="1"/>
                    </a:cubicBezTo>
                    <a:cubicBezTo>
                      <a:pt x="0" y="104"/>
                      <a:pt x="1135" y="4386"/>
                      <a:pt x="2786" y="9648"/>
                    </a:cubicBezTo>
                    <a:cubicBezTo>
                      <a:pt x="3199" y="10886"/>
                      <a:pt x="3611" y="12124"/>
                      <a:pt x="4024" y="13311"/>
                    </a:cubicBezTo>
                    <a:cubicBezTo>
                      <a:pt x="4230" y="13723"/>
                      <a:pt x="4282" y="14188"/>
                      <a:pt x="4282" y="14652"/>
                    </a:cubicBezTo>
                    <a:cubicBezTo>
                      <a:pt x="4230" y="14910"/>
                      <a:pt x="3869" y="14962"/>
                      <a:pt x="3405" y="15013"/>
                    </a:cubicBezTo>
                    <a:cubicBezTo>
                      <a:pt x="1716" y="15158"/>
                      <a:pt x="614" y="15303"/>
                      <a:pt x="479" y="15447"/>
                    </a:cubicBezTo>
                    <a:lnTo>
                      <a:pt x="479" y="15447"/>
                    </a:lnTo>
                    <a:cubicBezTo>
                      <a:pt x="620" y="15590"/>
                      <a:pt x="1684" y="15686"/>
                      <a:pt x="3405" y="15735"/>
                    </a:cubicBezTo>
                    <a:cubicBezTo>
                      <a:pt x="3663" y="15735"/>
                      <a:pt x="3921" y="15684"/>
                      <a:pt x="4179" y="15632"/>
                    </a:cubicBezTo>
                    <a:cubicBezTo>
                      <a:pt x="4591" y="15581"/>
                      <a:pt x="4901" y="15323"/>
                      <a:pt x="5056" y="14962"/>
                    </a:cubicBezTo>
                    <a:cubicBezTo>
                      <a:pt x="5210" y="14291"/>
                      <a:pt x="5159" y="13620"/>
                      <a:pt x="4901" y="13001"/>
                    </a:cubicBezTo>
                    <a:cubicBezTo>
                      <a:pt x="4540" y="11815"/>
                      <a:pt x="4127" y="10577"/>
                      <a:pt x="3766" y="9338"/>
                    </a:cubicBezTo>
                    <a:cubicBezTo>
                      <a:pt x="2125" y="4109"/>
                      <a:pt x="587" y="1"/>
                      <a:pt x="3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333;p46">
                <a:extLst>
                  <a:ext uri="{FF2B5EF4-FFF2-40B4-BE49-F238E27FC236}">
                    <a16:creationId xmlns:a16="http://schemas.microsoft.com/office/drawing/2014/main" id="{B8A070E5-84DB-4A20-A1EB-970B7391BF43}"/>
                  </a:ext>
                </a:extLst>
              </p:cNvPr>
              <p:cNvSpPr/>
              <p:nvPr/>
            </p:nvSpPr>
            <p:spPr>
              <a:xfrm>
                <a:off x="3014875" y="1685150"/>
                <a:ext cx="241200" cy="126675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5067" extrusionOk="0">
                    <a:moveTo>
                      <a:pt x="1084" y="1"/>
                    </a:moveTo>
                    <a:cubicBezTo>
                      <a:pt x="1084" y="1"/>
                      <a:pt x="1" y="3044"/>
                      <a:pt x="3767" y="4644"/>
                    </a:cubicBezTo>
                    <a:cubicBezTo>
                      <a:pt x="4470" y="4945"/>
                      <a:pt x="5123" y="5066"/>
                      <a:pt x="5717" y="5066"/>
                    </a:cubicBezTo>
                    <a:cubicBezTo>
                      <a:pt x="8176" y="5066"/>
                      <a:pt x="9648" y="2993"/>
                      <a:pt x="9648" y="2993"/>
                    </a:cubicBezTo>
                    <a:cubicBezTo>
                      <a:pt x="6655" y="2425"/>
                      <a:pt x="3767" y="1393"/>
                      <a:pt x="10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334;p46">
                <a:extLst>
                  <a:ext uri="{FF2B5EF4-FFF2-40B4-BE49-F238E27FC236}">
                    <a16:creationId xmlns:a16="http://schemas.microsoft.com/office/drawing/2014/main" id="{C3BC0882-CC7E-401F-91BC-FEF1E28F1A22}"/>
                  </a:ext>
                </a:extLst>
              </p:cNvPr>
              <p:cNvSpPr/>
              <p:nvPr/>
            </p:nvSpPr>
            <p:spPr>
              <a:xfrm>
                <a:off x="2772425" y="2046275"/>
                <a:ext cx="412725" cy="2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904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"/>
                      <a:pt x="3294" y="9045"/>
                      <a:pt x="15446" y="9045"/>
                    </a:cubicBezTo>
                    <a:cubicBezTo>
                      <a:pt x="15743" y="9045"/>
                      <a:pt x="16046" y="9039"/>
                      <a:pt x="16353" y="9028"/>
                    </a:cubicBezTo>
                    <a:lnTo>
                      <a:pt x="16508" y="5675"/>
                    </a:lnTo>
                    <a:lnTo>
                      <a:pt x="16508" y="5675"/>
                    </a:lnTo>
                    <a:cubicBezTo>
                      <a:pt x="16508" y="5675"/>
                      <a:pt x="16456" y="5677"/>
                      <a:pt x="16356" y="5677"/>
                    </a:cubicBezTo>
                    <a:cubicBezTo>
                      <a:pt x="15203" y="5677"/>
                      <a:pt x="7689" y="5458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335;p46">
                <a:extLst>
                  <a:ext uri="{FF2B5EF4-FFF2-40B4-BE49-F238E27FC236}">
                    <a16:creationId xmlns:a16="http://schemas.microsoft.com/office/drawing/2014/main" id="{50752722-499E-41EC-A7D8-346F5B5D966A}"/>
                  </a:ext>
                </a:extLst>
              </p:cNvPr>
              <p:cNvSpPr/>
              <p:nvPr/>
            </p:nvSpPr>
            <p:spPr>
              <a:xfrm>
                <a:off x="2223000" y="577300"/>
                <a:ext cx="1324550" cy="755975"/>
              </a:xfrm>
              <a:custGeom>
                <a:avLst/>
                <a:gdLst/>
                <a:ahLst/>
                <a:cxnLst/>
                <a:rect l="l" t="t" r="r" b="b"/>
                <a:pathLst>
                  <a:path w="52982" h="30239" extrusionOk="0">
                    <a:moveTo>
                      <a:pt x="29509" y="1"/>
                    </a:moveTo>
                    <a:lnTo>
                      <a:pt x="15580" y="2941"/>
                    </a:lnTo>
                    <a:lnTo>
                      <a:pt x="2890" y="9441"/>
                    </a:lnTo>
                    <a:cubicBezTo>
                      <a:pt x="2890" y="9441"/>
                      <a:pt x="1" y="29870"/>
                      <a:pt x="5263" y="30231"/>
                    </a:cubicBezTo>
                    <a:cubicBezTo>
                      <a:pt x="5333" y="30236"/>
                      <a:pt x="5403" y="30238"/>
                      <a:pt x="5471" y="30238"/>
                    </a:cubicBezTo>
                    <a:cubicBezTo>
                      <a:pt x="10455" y="30238"/>
                      <a:pt x="9802" y="17437"/>
                      <a:pt x="9802" y="17437"/>
                    </a:cubicBezTo>
                    <a:cubicBezTo>
                      <a:pt x="16354" y="15322"/>
                      <a:pt x="16612" y="8409"/>
                      <a:pt x="18314" y="7017"/>
                    </a:cubicBezTo>
                    <a:cubicBezTo>
                      <a:pt x="18730" y="6679"/>
                      <a:pt x="19539" y="6518"/>
                      <a:pt x="20624" y="6518"/>
                    </a:cubicBezTo>
                    <a:cubicBezTo>
                      <a:pt x="23847" y="6518"/>
                      <a:pt x="29509" y="7938"/>
                      <a:pt x="34565" y="10370"/>
                    </a:cubicBezTo>
                    <a:cubicBezTo>
                      <a:pt x="38487" y="12223"/>
                      <a:pt x="42041" y="12795"/>
                      <a:pt x="44935" y="12795"/>
                    </a:cubicBezTo>
                    <a:cubicBezTo>
                      <a:pt x="49614" y="12795"/>
                      <a:pt x="52569" y="11298"/>
                      <a:pt x="52569" y="11298"/>
                    </a:cubicBezTo>
                    <a:lnTo>
                      <a:pt x="52981" y="4231"/>
                    </a:lnTo>
                    <a:lnTo>
                      <a:pt x="42715" y="1600"/>
                    </a:lnTo>
                    <a:lnTo>
                      <a:pt x="2950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336;p46">
                <a:extLst>
                  <a:ext uri="{FF2B5EF4-FFF2-40B4-BE49-F238E27FC236}">
                    <a16:creationId xmlns:a16="http://schemas.microsoft.com/office/drawing/2014/main" id="{A39851D6-EFDF-475A-9A90-BC69C2425F9C}"/>
                  </a:ext>
                </a:extLst>
              </p:cNvPr>
              <p:cNvSpPr/>
              <p:nvPr/>
            </p:nvSpPr>
            <p:spPr>
              <a:xfrm>
                <a:off x="2152325" y="1212950"/>
                <a:ext cx="225475" cy="337275"/>
              </a:xfrm>
              <a:custGeom>
                <a:avLst/>
                <a:gdLst/>
                <a:ahLst/>
                <a:cxnLst/>
                <a:rect l="l" t="t" r="r" b="b"/>
                <a:pathLst>
                  <a:path w="9019" h="13491" extrusionOk="0">
                    <a:moveTo>
                      <a:pt x="5721" y="1"/>
                    </a:moveTo>
                    <a:cubicBezTo>
                      <a:pt x="3247" y="1"/>
                      <a:pt x="267" y="1088"/>
                      <a:pt x="145" y="6250"/>
                    </a:cubicBezTo>
                    <a:cubicBezTo>
                      <a:pt x="1" y="12416"/>
                      <a:pt x="4294" y="13491"/>
                      <a:pt x="6908" y="13491"/>
                    </a:cubicBezTo>
                    <a:cubicBezTo>
                      <a:pt x="8033" y="13491"/>
                      <a:pt x="8848" y="13292"/>
                      <a:pt x="8863" y="13214"/>
                    </a:cubicBezTo>
                    <a:cubicBezTo>
                      <a:pt x="8863" y="12956"/>
                      <a:pt x="9018" y="575"/>
                      <a:pt x="9018" y="575"/>
                    </a:cubicBezTo>
                    <a:cubicBezTo>
                      <a:pt x="8933" y="532"/>
                      <a:pt x="7451" y="1"/>
                      <a:pt x="5721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337;p46">
                <a:extLst>
                  <a:ext uri="{FF2B5EF4-FFF2-40B4-BE49-F238E27FC236}">
                    <a16:creationId xmlns:a16="http://schemas.microsoft.com/office/drawing/2014/main" id="{DBCFD434-3DEE-4359-956B-6F033D8CAB39}"/>
                  </a:ext>
                </a:extLst>
              </p:cNvPr>
              <p:cNvSpPr/>
              <p:nvPr/>
            </p:nvSpPr>
            <p:spPr>
              <a:xfrm>
                <a:off x="2211400" y="1282775"/>
                <a:ext cx="980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7720" extrusionOk="0">
                    <a:moveTo>
                      <a:pt x="2219" y="0"/>
                    </a:moveTo>
                    <a:cubicBezTo>
                      <a:pt x="1496" y="155"/>
                      <a:pt x="877" y="671"/>
                      <a:pt x="619" y="1341"/>
                    </a:cubicBezTo>
                    <a:cubicBezTo>
                      <a:pt x="207" y="2115"/>
                      <a:pt x="0" y="2941"/>
                      <a:pt x="0" y="3818"/>
                    </a:cubicBezTo>
                    <a:cubicBezTo>
                      <a:pt x="52" y="5572"/>
                      <a:pt x="929" y="7222"/>
                      <a:pt x="2167" y="7635"/>
                    </a:cubicBezTo>
                    <a:cubicBezTo>
                      <a:pt x="2334" y="7691"/>
                      <a:pt x="2507" y="7720"/>
                      <a:pt x="2680" y="7720"/>
                    </a:cubicBezTo>
                    <a:cubicBezTo>
                      <a:pt x="2988" y="7720"/>
                      <a:pt x="3295" y="7627"/>
                      <a:pt x="3560" y="7429"/>
                    </a:cubicBezTo>
                    <a:cubicBezTo>
                      <a:pt x="3869" y="7222"/>
                      <a:pt x="3921" y="7016"/>
                      <a:pt x="3869" y="7016"/>
                    </a:cubicBezTo>
                    <a:cubicBezTo>
                      <a:pt x="3862" y="7009"/>
                      <a:pt x="3854" y="7006"/>
                      <a:pt x="3845" y="7006"/>
                    </a:cubicBezTo>
                    <a:cubicBezTo>
                      <a:pt x="3787" y="7006"/>
                      <a:pt x="3679" y="7133"/>
                      <a:pt x="3457" y="7222"/>
                    </a:cubicBezTo>
                    <a:cubicBezTo>
                      <a:pt x="3276" y="7300"/>
                      <a:pt x="3083" y="7339"/>
                      <a:pt x="2889" y="7339"/>
                    </a:cubicBezTo>
                    <a:cubicBezTo>
                      <a:pt x="2696" y="7339"/>
                      <a:pt x="2502" y="7300"/>
                      <a:pt x="2322" y="7222"/>
                    </a:cubicBezTo>
                    <a:cubicBezTo>
                      <a:pt x="1393" y="6861"/>
                      <a:pt x="619" y="5365"/>
                      <a:pt x="619" y="3818"/>
                    </a:cubicBezTo>
                    <a:cubicBezTo>
                      <a:pt x="619" y="3044"/>
                      <a:pt x="774" y="2270"/>
                      <a:pt x="1135" y="1599"/>
                    </a:cubicBezTo>
                    <a:cubicBezTo>
                      <a:pt x="1290" y="1032"/>
                      <a:pt x="1754" y="619"/>
                      <a:pt x="2270" y="464"/>
                    </a:cubicBezTo>
                    <a:cubicBezTo>
                      <a:pt x="2334" y="446"/>
                      <a:pt x="2400" y="438"/>
                      <a:pt x="2465" y="438"/>
                    </a:cubicBezTo>
                    <a:cubicBezTo>
                      <a:pt x="2769" y="438"/>
                      <a:pt x="3071" y="622"/>
                      <a:pt x="3199" y="877"/>
                    </a:cubicBezTo>
                    <a:cubicBezTo>
                      <a:pt x="3302" y="1135"/>
                      <a:pt x="3250" y="1341"/>
                      <a:pt x="3302" y="1341"/>
                    </a:cubicBezTo>
                    <a:cubicBezTo>
                      <a:pt x="3302" y="1341"/>
                      <a:pt x="3457" y="1187"/>
                      <a:pt x="3405" y="826"/>
                    </a:cubicBezTo>
                    <a:cubicBezTo>
                      <a:pt x="3354" y="619"/>
                      <a:pt x="3250" y="413"/>
                      <a:pt x="3096" y="258"/>
                    </a:cubicBezTo>
                    <a:cubicBezTo>
                      <a:pt x="2838" y="103"/>
                      <a:pt x="2528" y="0"/>
                      <a:pt x="2219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338;p46">
                <a:extLst>
                  <a:ext uri="{FF2B5EF4-FFF2-40B4-BE49-F238E27FC236}">
                    <a16:creationId xmlns:a16="http://schemas.microsoft.com/office/drawing/2014/main" id="{B6CA0A14-142A-40B6-8267-7EE2B2E8F0F3}"/>
                  </a:ext>
                </a:extLst>
              </p:cNvPr>
              <p:cNvSpPr/>
              <p:nvPr/>
            </p:nvSpPr>
            <p:spPr>
              <a:xfrm>
                <a:off x="2265575" y="532850"/>
                <a:ext cx="139300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2251" extrusionOk="0">
                    <a:moveTo>
                      <a:pt x="1260" y="1"/>
                    </a:moveTo>
                    <a:cubicBezTo>
                      <a:pt x="506" y="1"/>
                      <a:pt x="0" y="170"/>
                      <a:pt x="0" y="231"/>
                    </a:cubicBezTo>
                    <a:cubicBezTo>
                      <a:pt x="52" y="334"/>
                      <a:pt x="1393" y="179"/>
                      <a:pt x="2941" y="747"/>
                    </a:cubicBezTo>
                    <a:cubicBezTo>
                      <a:pt x="4366" y="1288"/>
                      <a:pt x="5277" y="2250"/>
                      <a:pt x="5448" y="2250"/>
                    </a:cubicBezTo>
                    <a:cubicBezTo>
                      <a:pt x="5457" y="2250"/>
                      <a:pt x="5464" y="2248"/>
                      <a:pt x="5468" y="2243"/>
                    </a:cubicBezTo>
                    <a:cubicBezTo>
                      <a:pt x="5572" y="2191"/>
                      <a:pt x="4746" y="953"/>
                      <a:pt x="3095" y="334"/>
                    </a:cubicBezTo>
                    <a:cubicBezTo>
                      <a:pt x="2421" y="81"/>
                      <a:pt x="1781" y="1"/>
                      <a:pt x="12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339;p46">
                <a:extLst>
                  <a:ext uri="{FF2B5EF4-FFF2-40B4-BE49-F238E27FC236}">
                    <a16:creationId xmlns:a16="http://schemas.microsoft.com/office/drawing/2014/main" id="{19C09EB8-D771-41A7-A85B-CD9DE70AD38D}"/>
                  </a:ext>
                </a:extLst>
              </p:cNvPr>
              <p:cNvSpPr/>
              <p:nvPr/>
            </p:nvSpPr>
            <p:spPr>
              <a:xfrm>
                <a:off x="2386800" y="407075"/>
                <a:ext cx="50325" cy="19732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7893" extrusionOk="0">
                    <a:moveTo>
                      <a:pt x="465" y="0"/>
                    </a:moveTo>
                    <a:cubicBezTo>
                      <a:pt x="104" y="1341"/>
                      <a:pt x="0" y="2734"/>
                      <a:pt x="258" y="4127"/>
                    </a:cubicBezTo>
                    <a:cubicBezTo>
                      <a:pt x="413" y="5107"/>
                      <a:pt x="723" y="6036"/>
                      <a:pt x="1187" y="6913"/>
                    </a:cubicBezTo>
                    <a:cubicBezTo>
                      <a:pt x="1548" y="7583"/>
                      <a:pt x="1857" y="7893"/>
                      <a:pt x="1909" y="7893"/>
                    </a:cubicBezTo>
                    <a:cubicBezTo>
                      <a:pt x="2012" y="7790"/>
                      <a:pt x="981" y="6242"/>
                      <a:pt x="671" y="4024"/>
                    </a:cubicBezTo>
                    <a:cubicBezTo>
                      <a:pt x="361" y="1857"/>
                      <a:pt x="619" y="0"/>
                      <a:pt x="46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340;p46">
                <a:extLst>
                  <a:ext uri="{FF2B5EF4-FFF2-40B4-BE49-F238E27FC236}">
                    <a16:creationId xmlns:a16="http://schemas.microsoft.com/office/drawing/2014/main" id="{DC7309AF-56EE-4BEC-AB9D-D394EDB4CFFA}"/>
                  </a:ext>
                </a:extLst>
              </p:cNvPr>
              <p:cNvSpPr/>
              <p:nvPr/>
            </p:nvSpPr>
            <p:spPr>
              <a:xfrm>
                <a:off x="3301200" y="1121075"/>
                <a:ext cx="201200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8048" h="1352" extrusionOk="0">
                    <a:moveTo>
                      <a:pt x="3992" y="0"/>
                    </a:moveTo>
                    <a:cubicBezTo>
                      <a:pt x="3009" y="0"/>
                      <a:pt x="2021" y="181"/>
                      <a:pt x="1083" y="536"/>
                    </a:cubicBezTo>
                    <a:cubicBezTo>
                      <a:pt x="361" y="794"/>
                      <a:pt x="0" y="1103"/>
                      <a:pt x="52" y="1206"/>
                    </a:cubicBezTo>
                    <a:cubicBezTo>
                      <a:pt x="69" y="1251"/>
                      <a:pt x="135" y="1269"/>
                      <a:pt x="242" y="1269"/>
                    </a:cubicBezTo>
                    <a:cubicBezTo>
                      <a:pt x="756" y="1269"/>
                      <a:pt x="2231" y="845"/>
                      <a:pt x="4024" y="845"/>
                    </a:cubicBezTo>
                    <a:cubicBezTo>
                      <a:pt x="5883" y="889"/>
                      <a:pt x="7400" y="1351"/>
                      <a:pt x="7859" y="1351"/>
                    </a:cubicBezTo>
                    <a:cubicBezTo>
                      <a:pt x="7935" y="1351"/>
                      <a:pt x="7982" y="1339"/>
                      <a:pt x="7996" y="1309"/>
                    </a:cubicBezTo>
                    <a:cubicBezTo>
                      <a:pt x="8048" y="1206"/>
                      <a:pt x="7687" y="897"/>
                      <a:pt x="6964" y="587"/>
                    </a:cubicBezTo>
                    <a:cubicBezTo>
                      <a:pt x="6020" y="194"/>
                      <a:pt x="5009" y="0"/>
                      <a:pt x="399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341;p46">
                <a:extLst>
                  <a:ext uri="{FF2B5EF4-FFF2-40B4-BE49-F238E27FC236}">
                    <a16:creationId xmlns:a16="http://schemas.microsoft.com/office/drawing/2014/main" id="{F4B4CA31-6BA2-41EF-9BFC-750659E371EF}"/>
                  </a:ext>
                </a:extLst>
              </p:cNvPr>
              <p:cNvSpPr/>
              <p:nvPr/>
            </p:nvSpPr>
            <p:spPr>
              <a:xfrm>
                <a:off x="2811100" y="1074650"/>
                <a:ext cx="201225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1352" extrusionOk="0">
                    <a:moveTo>
                      <a:pt x="3973" y="0"/>
                    </a:moveTo>
                    <a:cubicBezTo>
                      <a:pt x="2997" y="0"/>
                      <a:pt x="2022" y="181"/>
                      <a:pt x="1084" y="535"/>
                    </a:cubicBezTo>
                    <a:cubicBezTo>
                      <a:pt x="362" y="845"/>
                      <a:pt x="1" y="1103"/>
                      <a:pt x="52" y="1206"/>
                    </a:cubicBezTo>
                    <a:cubicBezTo>
                      <a:pt x="70" y="1251"/>
                      <a:pt x="136" y="1269"/>
                      <a:pt x="245" y="1269"/>
                    </a:cubicBezTo>
                    <a:cubicBezTo>
                      <a:pt x="736" y="1269"/>
                      <a:pt x="2093" y="893"/>
                      <a:pt x="3765" y="893"/>
                    </a:cubicBezTo>
                    <a:cubicBezTo>
                      <a:pt x="3851" y="893"/>
                      <a:pt x="3937" y="894"/>
                      <a:pt x="4025" y="897"/>
                    </a:cubicBezTo>
                    <a:cubicBezTo>
                      <a:pt x="5882" y="897"/>
                      <a:pt x="7398" y="1351"/>
                      <a:pt x="7858" y="1351"/>
                    </a:cubicBezTo>
                    <a:cubicBezTo>
                      <a:pt x="7935" y="1351"/>
                      <a:pt x="7982" y="1339"/>
                      <a:pt x="7997" y="1309"/>
                    </a:cubicBezTo>
                    <a:cubicBezTo>
                      <a:pt x="8048" y="1206"/>
                      <a:pt x="7687" y="897"/>
                      <a:pt x="6965" y="587"/>
                    </a:cubicBezTo>
                    <a:cubicBezTo>
                      <a:pt x="5994" y="193"/>
                      <a:pt x="4983" y="0"/>
                      <a:pt x="397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342;p46">
                <a:extLst>
                  <a:ext uri="{FF2B5EF4-FFF2-40B4-BE49-F238E27FC236}">
                    <a16:creationId xmlns:a16="http://schemas.microsoft.com/office/drawing/2014/main" id="{491A79A2-5CF0-49DA-88A8-0EE6E88714F1}"/>
                  </a:ext>
                </a:extLst>
              </p:cNvPr>
              <p:cNvSpPr/>
              <p:nvPr/>
            </p:nvSpPr>
            <p:spPr>
              <a:xfrm>
                <a:off x="3259925" y="1180875"/>
                <a:ext cx="392075" cy="316475"/>
              </a:xfrm>
              <a:custGeom>
                <a:avLst/>
                <a:gdLst/>
                <a:ahLst/>
                <a:cxnLst/>
                <a:rect l="l" t="t" r="r" b="b"/>
                <a:pathLst>
                  <a:path w="15683" h="12659" extrusionOk="0">
                    <a:moveTo>
                      <a:pt x="15373" y="1"/>
                    </a:moveTo>
                    <a:lnTo>
                      <a:pt x="4385" y="104"/>
                    </a:lnTo>
                    <a:lnTo>
                      <a:pt x="1238" y="156"/>
                    </a:lnTo>
                    <a:cubicBezTo>
                      <a:pt x="877" y="156"/>
                      <a:pt x="516" y="156"/>
                      <a:pt x="207" y="207"/>
                    </a:cubicBezTo>
                    <a:cubicBezTo>
                      <a:pt x="310" y="207"/>
                      <a:pt x="413" y="259"/>
                      <a:pt x="516" y="259"/>
                    </a:cubicBezTo>
                    <a:lnTo>
                      <a:pt x="1342" y="259"/>
                    </a:lnTo>
                    <a:lnTo>
                      <a:pt x="4488" y="310"/>
                    </a:lnTo>
                    <a:lnTo>
                      <a:pt x="15212" y="412"/>
                    </a:lnTo>
                    <a:lnTo>
                      <a:pt x="15212" y="412"/>
                    </a:lnTo>
                    <a:cubicBezTo>
                      <a:pt x="15167" y="1741"/>
                      <a:pt x="15167" y="3118"/>
                      <a:pt x="15167" y="4540"/>
                    </a:cubicBezTo>
                    <a:cubicBezTo>
                      <a:pt x="15219" y="6088"/>
                      <a:pt x="14806" y="7584"/>
                      <a:pt x="13981" y="8822"/>
                    </a:cubicBezTo>
                    <a:cubicBezTo>
                      <a:pt x="13155" y="10164"/>
                      <a:pt x="11865" y="11195"/>
                      <a:pt x="10369" y="11763"/>
                    </a:cubicBezTo>
                    <a:cubicBezTo>
                      <a:pt x="9699" y="12021"/>
                      <a:pt x="8925" y="12175"/>
                      <a:pt x="8203" y="12227"/>
                    </a:cubicBezTo>
                    <a:cubicBezTo>
                      <a:pt x="8032" y="12239"/>
                      <a:pt x="7862" y="12246"/>
                      <a:pt x="7691" y="12246"/>
                    </a:cubicBezTo>
                    <a:cubicBezTo>
                      <a:pt x="7140" y="12246"/>
                      <a:pt x="6588" y="12178"/>
                      <a:pt x="6036" y="12021"/>
                    </a:cubicBezTo>
                    <a:cubicBezTo>
                      <a:pt x="4746" y="11711"/>
                      <a:pt x="3560" y="11092"/>
                      <a:pt x="2580" y="10164"/>
                    </a:cubicBezTo>
                    <a:cubicBezTo>
                      <a:pt x="1754" y="9338"/>
                      <a:pt x="1084" y="8306"/>
                      <a:pt x="723" y="7223"/>
                    </a:cubicBezTo>
                    <a:cubicBezTo>
                      <a:pt x="413" y="6294"/>
                      <a:pt x="258" y="5314"/>
                      <a:pt x="310" y="4334"/>
                    </a:cubicBezTo>
                    <a:cubicBezTo>
                      <a:pt x="258" y="3509"/>
                      <a:pt x="258" y="2786"/>
                      <a:pt x="258" y="2167"/>
                    </a:cubicBezTo>
                    <a:cubicBezTo>
                      <a:pt x="258" y="1600"/>
                      <a:pt x="207" y="1084"/>
                      <a:pt x="207" y="723"/>
                    </a:cubicBezTo>
                    <a:cubicBezTo>
                      <a:pt x="207" y="568"/>
                      <a:pt x="207" y="362"/>
                      <a:pt x="155" y="207"/>
                    </a:cubicBezTo>
                    <a:cubicBezTo>
                      <a:pt x="155" y="362"/>
                      <a:pt x="155" y="517"/>
                      <a:pt x="155" y="671"/>
                    </a:cubicBezTo>
                    <a:cubicBezTo>
                      <a:pt x="155" y="1033"/>
                      <a:pt x="103" y="1497"/>
                      <a:pt x="103" y="2064"/>
                    </a:cubicBezTo>
                    <a:cubicBezTo>
                      <a:pt x="103" y="2735"/>
                      <a:pt x="52" y="3457"/>
                      <a:pt x="52" y="4334"/>
                    </a:cubicBezTo>
                    <a:cubicBezTo>
                      <a:pt x="0" y="5314"/>
                      <a:pt x="103" y="6346"/>
                      <a:pt x="413" y="7326"/>
                    </a:cubicBezTo>
                    <a:cubicBezTo>
                      <a:pt x="826" y="8461"/>
                      <a:pt x="1445" y="9545"/>
                      <a:pt x="2322" y="10370"/>
                    </a:cubicBezTo>
                    <a:cubicBezTo>
                      <a:pt x="3302" y="11402"/>
                      <a:pt x="4592" y="12072"/>
                      <a:pt x="5933" y="12433"/>
                    </a:cubicBezTo>
                    <a:cubicBezTo>
                      <a:pt x="6524" y="12591"/>
                      <a:pt x="7085" y="12658"/>
                      <a:pt x="7662" y="12658"/>
                    </a:cubicBezTo>
                    <a:cubicBezTo>
                      <a:pt x="7840" y="12658"/>
                      <a:pt x="8020" y="12652"/>
                      <a:pt x="8203" y="12640"/>
                    </a:cubicBezTo>
                    <a:cubicBezTo>
                      <a:pt x="9028" y="12640"/>
                      <a:pt x="9802" y="12433"/>
                      <a:pt x="10524" y="12175"/>
                    </a:cubicBezTo>
                    <a:cubicBezTo>
                      <a:pt x="12123" y="11556"/>
                      <a:pt x="13465" y="10473"/>
                      <a:pt x="14393" y="9080"/>
                    </a:cubicBezTo>
                    <a:cubicBezTo>
                      <a:pt x="15219" y="7739"/>
                      <a:pt x="15683" y="6140"/>
                      <a:pt x="15631" y="4540"/>
                    </a:cubicBezTo>
                    <a:cubicBezTo>
                      <a:pt x="15631" y="3044"/>
                      <a:pt x="15580" y="1600"/>
                      <a:pt x="15580" y="207"/>
                    </a:cubicBezTo>
                    <a:lnTo>
                      <a:pt x="1558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343;p46">
                <a:extLst>
                  <a:ext uri="{FF2B5EF4-FFF2-40B4-BE49-F238E27FC236}">
                    <a16:creationId xmlns:a16="http://schemas.microsoft.com/office/drawing/2014/main" id="{44AAAD5F-FD1B-4368-8B8C-281D41D9EBB5}"/>
                  </a:ext>
                </a:extLst>
              </p:cNvPr>
              <p:cNvSpPr/>
              <p:nvPr/>
            </p:nvSpPr>
            <p:spPr>
              <a:xfrm>
                <a:off x="2745325" y="1170575"/>
                <a:ext cx="392100" cy="3163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12653" extrusionOk="0">
                    <a:moveTo>
                      <a:pt x="15426" y="0"/>
                    </a:moveTo>
                    <a:lnTo>
                      <a:pt x="4386" y="103"/>
                    </a:lnTo>
                    <a:lnTo>
                      <a:pt x="1290" y="155"/>
                    </a:lnTo>
                    <a:cubicBezTo>
                      <a:pt x="929" y="155"/>
                      <a:pt x="568" y="155"/>
                      <a:pt x="207" y="206"/>
                    </a:cubicBezTo>
                    <a:lnTo>
                      <a:pt x="517" y="206"/>
                    </a:lnTo>
                    <a:lnTo>
                      <a:pt x="1342" y="258"/>
                    </a:lnTo>
                    <a:lnTo>
                      <a:pt x="4540" y="310"/>
                    </a:lnTo>
                    <a:lnTo>
                      <a:pt x="15219" y="411"/>
                    </a:lnTo>
                    <a:lnTo>
                      <a:pt x="15219" y="411"/>
                    </a:lnTo>
                    <a:cubicBezTo>
                      <a:pt x="15219" y="1699"/>
                      <a:pt x="15219" y="3119"/>
                      <a:pt x="15219" y="4540"/>
                    </a:cubicBezTo>
                    <a:cubicBezTo>
                      <a:pt x="15219" y="6036"/>
                      <a:pt x="14858" y="7532"/>
                      <a:pt x="14033" y="8822"/>
                    </a:cubicBezTo>
                    <a:cubicBezTo>
                      <a:pt x="13156" y="10163"/>
                      <a:pt x="11866" y="11195"/>
                      <a:pt x="10421" y="11762"/>
                    </a:cubicBezTo>
                    <a:cubicBezTo>
                      <a:pt x="9699" y="12020"/>
                      <a:pt x="8977" y="12175"/>
                      <a:pt x="8203" y="12226"/>
                    </a:cubicBezTo>
                    <a:cubicBezTo>
                      <a:pt x="8075" y="12236"/>
                      <a:pt x="7947" y="12240"/>
                      <a:pt x="7819" y="12240"/>
                    </a:cubicBezTo>
                    <a:cubicBezTo>
                      <a:pt x="7225" y="12240"/>
                      <a:pt x="6631" y="12147"/>
                      <a:pt x="6037" y="12020"/>
                    </a:cubicBezTo>
                    <a:cubicBezTo>
                      <a:pt x="4747" y="11710"/>
                      <a:pt x="3560" y="11040"/>
                      <a:pt x="2580" y="10111"/>
                    </a:cubicBezTo>
                    <a:cubicBezTo>
                      <a:pt x="1755" y="9286"/>
                      <a:pt x="1136" y="8306"/>
                      <a:pt x="723" y="7171"/>
                    </a:cubicBezTo>
                    <a:cubicBezTo>
                      <a:pt x="413" y="6242"/>
                      <a:pt x="310" y="5314"/>
                      <a:pt x="310" y="4333"/>
                    </a:cubicBezTo>
                    <a:cubicBezTo>
                      <a:pt x="310" y="3508"/>
                      <a:pt x="259" y="2734"/>
                      <a:pt x="259" y="2115"/>
                    </a:cubicBezTo>
                    <a:cubicBezTo>
                      <a:pt x="259" y="1548"/>
                      <a:pt x="259" y="1083"/>
                      <a:pt x="207" y="722"/>
                    </a:cubicBezTo>
                    <a:cubicBezTo>
                      <a:pt x="207" y="516"/>
                      <a:pt x="207" y="361"/>
                      <a:pt x="207" y="206"/>
                    </a:cubicBezTo>
                    <a:cubicBezTo>
                      <a:pt x="156" y="361"/>
                      <a:pt x="156" y="516"/>
                      <a:pt x="156" y="671"/>
                    </a:cubicBezTo>
                    <a:cubicBezTo>
                      <a:pt x="156" y="1032"/>
                      <a:pt x="156" y="1496"/>
                      <a:pt x="104" y="2064"/>
                    </a:cubicBezTo>
                    <a:cubicBezTo>
                      <a:pt x="104" y="2683"/>
                      <a:pt x="104" y="3456"/>
                      <a:pt x="52" y="4333"/>
                    </a:cubicBezTo>
                    <a:cubicBezTo>
                      <a:pt x="1" y="5314"/>
                      <a:pt x="156" y="6345"/>
                      <a:pt x="465" y="7274"/>
                    </a:cubicBezTo>
                    <a:cubicBezTo>
                      <a:pt x="826" y="8460"/>
                      <a:pt x="1497" y="9492"/>
                      <a:pt x="2322" y="10369"/>
                    </a:cubicBezTo>
                    <a:cubicBezTo>
                      <a:pt x="3354" y="11349"/>
                      <a:pt x="4592" y="12072"/>
                      <a:pt x="5985" y="12433"/>
                    </a:cubicBezTo>
                    <a:cubicBezTo>
                      <a:pt x="6579" y="12560"/>
                      <a:pt x="7208" y="12652"/>
                      <a:pt x="7815" y="12652"/>
                    </a:cubicBezTo>
                    <a:cubicBezTo>
                      <a:pt x="7946" y="12652"/>
                      <a:pt x="8075" y="12648"/>
                      <a:pt x="8203" y="12639"/>
                    </a:cubicBezTo>
                    <a:cubicBezTo>
                      <a:pt x="9029" y="12587"/>
                      <a:pt x="9802" y="12433"/>
                      <a:pt x="10525" y="12175"/>
                    </a:cubicBezTo>
                    <a:cubicBezTo>
                      <a:pt x="12124" y="11556"/>
                      <a:pt x="13465" y="10472"/>
                      <a:pt x="14394" y="9080"/>
                    </a:cubicBezTo>
                    <a:cubicBezTo>
                      <a:pt x="15271" y="7687"/>
                      <a:pt x="15683" y="6139"/>
                      <a:pt x="15632" y="4540"/>
                    </a:cubicBezTo>
                    <a:cubicBezTo>
                      <a:pt x="15632" y="3044"/>
                      <a:pt x="15632" y="1599"/>
                      <a:pt x="15632" y="206"/>
                    </a:cubicBezTo>
                    <a:lnTo>
                      <a:pt x="156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344;p46">
                <a:extLst>
                  <a:ext uri="{FF2B5EF4-FFF2-40B4-BE49-F238E27FC236}">
                    <a16:creationId xmlns:a16="http://schemas.microsoft.com/office/drawing/2014/main" id="{86D7AE5E-3AD6-40D5-B363-32B6D25A5BF7}"/>
                  </a:ext>
                </a:extLst>
              </p:cNvPr>
              <p:cNvSpPr/>
              <p:nvPr/>
            </p:nvSpPr>
            <p:spPr>
              <a:xfrm>
                <a:off x="3124500" y="1196350"/>
                <a:ext cx="1444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414" extrusionOk="0">
                    <a:moveTo>
                      <a:pt x="2889" y="1"/>
                    </a:moveTo>
                    <a:cubicBezTo>
                      <a:pt x="1290" y="1"/>
                      <a:pt x="1" y="104"/>
                      <a:pt x="1" y="207"/>
                    </a:cubicBezTo>
                    <a:cubicBezTo>
                      <a:pt x="1" y="310"/>
                      <a:pt x="1290" y="414"/>
                      <a:pt x="2889" y="414"/>
                    </a:cubicBezTo>
                    <a:cubicBezTo>
                      <a:pt x="4489" y="414"/>
                      <a:pt x="5778" y="310"/>
                      <a:pt x="5778" y="207"/>
                    </a:cubicBezTo>
                    <a:cubicBezTo>
                      <a:pt x="5778" y="104"/>
                      <a:pt x="4489" y="1"/>
                      <a:pt x="288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345;p46">
                <a:extLst>
                  <a:ext uri="{FF2B5EF4-FFF2-40B4-BE49-F238E27FC236}">
                    <a16:creationId xmlns:a16="http://schemas.microsoft.com/office/drawing/2014/main" id="{7AAA2932-3EC1-444A-8E44-95F0EE81A1DB}"/>
                  </a:ext>
                </a:extLst>
              </p:cNvPr>
              <p:cNvSpPr/>
              <p:nvPr/>
            </p:nvSpPr>
            <p:spPr>
              <a:xfrm>
                <a:off x="2349400" y="1197650"/>
                <a:ext cx="4011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465" extrusionOk="0">
                    <a:moveTo>
                      <a:pt x="7996" y="0"/>
                    </a:moveTo>
                    <a:cubicBezTo>
                      <a:pt x="3560" y="52"/>
                      <a:pt x="0" y="155"/>
                      <a:pt x="0" y="258"/>
                    </a:cubicBezTo>
                    <a:cubicBezTo>
                      <a:pt x="0" y="362"/>
                      <a:pt x="3560" y="465"/>
                      <a:pt x="7996" y="465"/>
                    </a:cubicBezTo>
                    <a:cubicBezTo>
                      <a:pt x="12433" y="465"/>
                      <a:pt x="16044" y="362"/>
                      <a:pt x="16044" y="207"/>
                    </a:cubicBezTo>
                    <a:cubicBezTo>
                      <a:pt x="16044" y="104"/>
                      <a:pt x="12433" y="0"/>
                      <a:pt x="799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346;p46">
                <a:extLst>
                  <a:ext uri="{FF2B5EF4-FFF2-40B4-BE49-F238E27FC236}">
                    <a16:creationId xmlns:a16="http://schemas.microsoft.com/office/drawing/2014/main" id="{11364CA6-1DD5-449E-A402-D2E3E39C27A8}"/>
                  </a:ext>
                </a:extLst>
              </p:cNvPr>
              <p:cNvSpPr/>
              <p:nvPr/>
            </p:nvSpPr>
            <p:spPr>
              <a:xfrm>
                <a:off x="2649900" y="3651950"/>
                <a:ext cx="4503625" cy="1799150"/>
              </a:xfrm>
              <a:custGeom>
                <a:avLst/>
                <a:gdLst/>
                <a:ahLst/>
                <a:cxnLst/>
                <a:rect l="l" t="t" r="r" b="b"/>
                <a:pathLst>
                  <a:path w="180145" h="71966" extrusionOk="0">
                    <a:moveTo>
                      <a:pt x="78053" y="0"/>
                    </a:moveTo>
                    <a:lnTo>
                      <a:pt x="50195" y="68870"/>
                    </a:lnTo>
                    <a:lnTo>
                      <a:pt x="0" y="68870"/>
                    </a:lnTo>
                    <a:lnTo>
                      <a:pt x="0" y="71965"/>
                    </a:lnTo>
                    <a:lnTo>
                      <a:pt x="149553" y="71965"/>
                    </a:lnTo>
                    <a:lnTo>
                      <a:pt x="18014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347;p46">
                <a:extLst>
                  <a:ext uri="{FF2B5EF4-FFF2-40B4-BE49-F238E27FC236}">
                    <a16:creationId xmlns:a16="http://schemas.microsoft.com/office/drawing/2014/main" id="{934F3624-5158-4432-A8AA-261B26D2918A}"/>
                  </a:ext>
                </a:extLst>
              </p:cNvPr>
              <p:cNvSpPr/>
              <p:nvPr/>
            </p:nvSpPr>
            <p:spPr>
              <a:xfrm>
                <a:off x="5403400" y="4473500"/>
                <a:ext cx="287625" cy="321125"/>
              </a:xfrm>
              <a:custGeom>
                <a:avLst/>
                <a:gdLst/>
                <a:ahLst/>
                <a:cxnLst/>
                <a:rect l="l" t="t" r="r" b="b"/>
                <a:pathLst>
                  <a:path w="11505" h="12845" extrusionOk="0">
                    <a:moveTo>
                      <a:pt x="6510" y="0"/>
                    </a:moveTo>
                    <a:cubicBezTo>
                      <a:pt x="4197" y="0"/>
                      <a:pt x="1880" y="2064"/>
                      <a:pt x="1032" y="5055"/>
                    </a:cubicBezTo>
                    <a:cubicBezTo>
                      <a:pt x="0" y="8512"/>
                      <a:pt x="1290" y="11916"/>
                      <a:pt x="3921" y="12690"/>
                    </a:cubicBezTo>
                    <a:cubicBezTo>
                      <a:pt x="4275" y="12794"/>
                      <a:pt x="4635" y="12844"/>
                      <a:pt x="4995" y="12844"/>
                    </a:cubicBezTo>
                    <a:cubicBezTo>
                      <a:pt x="7308" y="12844"/>
                      <a:pt x="9624" y="10780"/>
                      <a:pt x="10473" y="7789"/>
                    </a:cubicBezTo>
                    <a:cubicBezTo>
                      <a:pt x="11504" y="4333"/>
                      <a:pt x="10215" y="928"/>
                      <a:pt x="7584" y="154"/>
                    </a:cubicBezTo>
                    <a:cubicBezTo>
                      <a:pt x="7229" y="50"/>
                      <a:pt x="6870" y="0"/>
                      <a:pt x="65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280;p15">
              <a:extLst>
                <a:ext uri="{FF2B5EF4-FFF2-40B4-BE49-F238E27FC236}">
                  <a16:creationId xmlns:a16="http://schemas.microsoft.com/office/drawing/2014/main" id="{1F0BA296-A912-4C93-B25A-73422C82A450}"/>
                </a:ext>
              </a:extLst>
            </p:cNvPr>
            <p:cNvGrpSpPr/>
            <p:nvPr/>
          </p:nvGrpSpPr>
          <p:grpSpPr>
            <a:xfrm>
              <a:off x="191395" y="6366856"/>
              <a:ext cx="313555" cy="329623"/>
              <a:chOff x="1203067" y="4113653"/>
              <a:chExt cx="509851" cy="559625"/>
            </a:xfrm>
          </p:grpSpPr>
          <p:sp>
            <p:nvSpPr>
              <p:cNvPr id="192" name="Google Shape;281;p15">
                <a:extLst>
                  <a:ext uri="{FF2B5EF4-FFF2-40B4-BE49-F238E27FC236}">
                    <a16:creationId xmlns:a16="http://schemas.microsoft.com/office/drawing/2014/main" id="{3C7E853F-F8BA-4377-AF9B-4017A0D601FE}"/>
                  </a:ext>
                </a:extLst>
              </p:cNvPr>
              <p:cNvSpPr/>
              <p:nvPr/>
            </p:nvSpPr>
            <p:spPr>
              <a:xfrm>
                <a:off x="1251270" y="4223424"/>
                <a:ext cx="419342" cy="149962"/>
              </a:xfrm>
              <a:custGeom>
                <a:avLst/>
                <a:gdLst/>
                <a:ahLst/>
                <a:cxnLst/>
                <a:rect l="l" t="t" r="r" b="b"/>
                <a:pathLst>
                  <a:path w="13084" h="4679" extrusionOk="0">
                    <a:moveTo>
                      <a:pt x="1" y="0"/>
                    </a:moveTo>
                    <a:lnTo>
                      <a:pt x="51" y="3626"/>
                    </a:lnTo>
                    <a:lnTo>
                      <a:pt x="13083" y="4679"/>
                    </a:lnTo>
                    <a:lnTo>
                      <a:pt x="12682" y="11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282;p15">
                <a:extLst>
                  <a:ext uri="{FF2B5EF4-FFF2-40B4-BE49-F238E27FC236}">
                    <a16:creationId xmlns:a16="http://schemas.microsoft.com/office/drawing/2014/main" id="{A23A0C89-06D7-44E4-AD89-4813E5B47968}"/>
                  </a:ext>
                </a:extLst>
              </p:cNvPr>
              <p:cNvSpPr/>
              <p:nvPr/>
            </p:nvSpPr>
            <p:spPr>
              <a:xfrm>
                <a:off x="1338574" y="4276435"/>
                <a:ext cx="255983" cy="42338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321" extrusionOk="0">
                    <a:moveTo>
                      <a:pt x="50" y="0"/>
                    </a:moveTo>
                    <a:lnTo>
                      <a:pt x="0" y="652"/>
                    </a:lnTo>
                    <a:lnTo>
                      <a:pt x="7937" y="1320"/>
                    </a:lnTo>
                    <a:lnTo>
                      <a:pt x="7987" y="669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283;p15">
                <a:extLst>
                  <a:ext uri="{FF2B5EF4-FFF2-40B4-BE49-F238E27FC236}">
                    <a16:creationId xmlns:a16="http://schemas.microsoft.com/office/drawing/2014/main" id="{EB8DB533-8397-40D1-8D04-FEC0505CD9F7}"/>
                  </a:ext>
                </a:extLst>
              </p:cNvPr>
              <p:cNvSpPr/>
              <p:nvPr/>
            </p:nvSpPr>
            <p:spPr>
              <a:xfrm>
                <a:off x="1204157" y="4113653"/>
                <a:ext cx="416650" cy="142462"/>
              </a:xfrm>
              <a:custGeom>
                <a:avLst/>
                <a:gdLst/>
                <a:ahLst/>
                <a:cxnLst/>
                <a:rect l="l" t="t" r="r" b="b"/>
                <a:pathLst>
                  <a:path w="13000" h="4445" extrusionOk="0">
                    <a:moveTo>
                      <a:pt x="0" y="0"/>
                    </a:moveTo>
                    <a:lnTo>
                      <a:pt x="0" y="3609"/>
                    </a:lnTo>
                    <a:lnTo>
                      <a:pt x="13000" y="4445"/>
                    </a:lnTo>
                    <a:lnTo>
                      <a:pt x="13000" y="4445"/>
                    </a:lnTo>
                    <a:lnTo>
                      <a:pt x="12665" y="1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284;p15">
                <a:extLst>
                  <a:ext uri="{FF2B5EF4-FFF2-40B4-BE49-F238E27FC236}">
                    <a16:creationId xmlns:a16="http://schemas.microsoft.com/office/drawing/2014/main" id="{1DFA4054-EA83-47E9-BBA0-F435DC320678}"/>
                  </a:ext>
                </a:extLst>
              </p:cNvPr>
              <p:cNvSpPr/>
              <p:nvPr/>
            </p:nvSpPr>
            <p:spPr>
              <a:xfrm>
                <a:off x="1204157" y="4129165"/>
                <a:ext cx="395753" cy="107688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3360" extrusionOk="0">
                    <a:moveTo>
                      <a:pt x="0" y="1"/>
                    </a:moveTo>
                    <a:lnTo>
                      <a:pt x="0" y="2440"/>
                    </a:lnTo>
                    <a:lnTo>
                      <a:pt x="12348" y="3359"/>
                    </a:lnTo>
                    <a:lnTo>
                      <a:pt x="12131" y="110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285;p15">
                <a:extLst>
                  <a:ext uri="{FF2B5EF4-FFF2-40B4-BE49-F238E27FC236}">
                    <a16:creationId xmlns:a16="http://schemas.microsoft.com/office/drawing/2014/main" id="{B8D3A883-BD79-4753-9E38-BEE4F931AB6D}"/>
                  </a:ext>
                </a:extLst>
              </p:cNvPr>
              <p:cNvSpPr/>
              <p:nvPr/>
            </p:nvSpPr>
            <p:spPr>
              <a:xfrm>
                <a:off x="1207362" y="4157689"/>
                <a:ext cx="362582" cy="37210"/>
              </a:xfrm>
              <a:custGeom>
                <a:avLst/>
                <a:gdLst/>
                <a:ahLst/>
                <a:cxnLst/>
                <a:rect l="l" t="t" r="r" b="b"/>
                <a:pathLst>
                  <a:path w="11313" h="1161" extrusionOk="0">
                    <a:moveTo>
                      <a:pt x="226" y="0"/>
                    </a:moveTo>
                    <a:cubicBezTo>
                      <a:pt x="151" y="0"/>
                      <a:pt x="76" y="5"/>
                      <a:pt x="1" y="13"/>
                    </a:cubicBezTo>
                    <a:cubicBezTo>
                      <a:pt x="134" y="46"/>
                      <a:pt x="285" y="80"/>
                      <a:pt x="435" y="80"/>
                    </a:cubicBezTo>
                    <a:lnTo>
                      <a:pt x="1655" y="230"/>
                    </a:lnTo>
                    <a:cubicBezTo>
                      <a:pt x="2674" y="347"/>
                      <a:pt x="4077" y="514"/>
                      <a:pt x="5648" y="665"/>
                    </a:cubicBezTo>
                    <a:cubicBezTo>
                      <a:pt x="7202" y="832"/>
                      <a:pt x="8622" y="949"/>
                      <a:pt x="9641" y="1049"/>
                    </a:cubicBezTo>
                    <a:lnTo>
                      <a:pt x="10861" y="1132"/>
                    </a:lnTo>
                    <a:cubicBezTo>
                      <a:pt x="10949" y="1152"/>
                      <a:pt x="11037" y="1160"/>
                      <a:pt x="11125" y="1160"/>
                    </a:cubicBezTo>
                    <a:cubicBezTo>
                      <a:pt x="11188" y="1160"/>
                      <a:pt x="11250" y="1156"/>
                      <a:pt x="11312" y="1149"/>
                    </a:cubicBezTo>
                    <a:cubicBezTo>
                      <a:pt x="11162" y="1116"/>
                      <a:pt x="11011" y="1082"/>
                      <a:pt x="10861" y="1066"/>
                    </a:cubicBezTo>
                    <a:lnTo>
                      <a:pt x="9658" y="932"/>
                    </a:lnTo>
                    <a:cubicBezTo>
                      <a:pt x="8639" y="798"/>
                      <a:pt x="7219" y="648"/>
                      <a:pt x="5665" y="497"/>
                    </a:cubicBezTo>
                    <a:cubicBezTo>
                      <a:pt x="4094" y="330"/>
                      <a:pt x="2691" y="197"/>
                      <a:pt x="1655" y="113"/>
                    </a:cubicBezTo>
                    <a:lnTo>
                      <a:pt x="452" y="13"/>
                    </a:lnTo>
                    <a:cubicBezTo>
                      <a:pt x="376" y="5"/>
                      <a:pt x="301" y="0"/>
                      <a:pt x="226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286;p15">
                <a:extLst>
                  <a:ext uri="{FF2B5EF4-FFF2-40B4-BE49-F238E27FC236}">
                    <a16:creationId xmlns:a16="http://schemas.microsoft.com/office/drawing/2014/main" id="{610D5B92-49C1-4368-BF47-657B72126C16}"/>
                  </a:ext>
                </a:extLst>
              </p:cNvPr>
              <p:cNvSpPr/>
              <p:nvPr/>
            </p:nvSpPr>
            <p:spPr>
              <a:xfrm>
                <a:off x="1203067" y="4178586"/>
                <a:ext cx="365787" cy="26121"/>
              </a:xfrm>
              <a:custGeom>
                <a:avLst/>
                <a:gdLst/>
                <a:ahLst/>
                <a:cxnLst/>
                <a:rect l="l" t="t" r="r" b="b"/>
                <a:pathLst>
                  <a:path w="11413" h="815" extrusionOk="0">
                    <a:moveTo>
                      <a:pt x="226" y="0"/>
                    </a:moveTo>
                    <a:cubicBezTo>
                      <a:pt x="151" y="0"/>
                      <a:pt x="76" y="4"/>
                      <a:pt x="1" y="13"/>
                    </a:cubicBezTo>
                    <a:cubicBezTo>
                      <a:pt x="135" y="46"/>
                      <a:pt x="285" y="63"/>
                      <a:pt x="435" y="79"/>
                    </a:cubicBezTo>
                    <a:lnTo>
                      <a:pt x="1655" y="196"/>
                    </a:lnTo>
                    <a:cubicBezTo>
                      <a:pt x="2691" y="280"/>
                      <a:pt x="4128" y="380"/>
                      <a:pt x="5698" y="497"/>
                    </a:cubicBezTo>
                    <a:cubicBezTo>
                      <a:pt x="7269" y="597"/>
                      <a:pt x="8706" y="698"/>
                      <a:pt x="9742" y="748"/>
                    </a:cubicBezTo>
                    <a:lnTo>
                      <a:pt x="10962" y="815"/>
                    </a:lnTo>
                    <a:lnTo>
                      <a:pt x="11413" y="815"/>
                    </a:lnTo>
                    <a:cubicBezTo>
                      <a:pt x="11262" y="764"/>
                      <a:pt x="11112" y="748"/>
                      <a:pt x="10962" y="748"/>
                    </a:cubicBezTo>
                    <a:lnTo>
                      <a:pt x="9742" y="631"/>
                    </a:lnTo>
                    <a:cubicBezTo>
                      <a:pt x="8706" y="547"/>
                      <a:pt x="7286" y="430"/>
                      <a:pt x="5715" y="330"/>
                    </a:cubicBezTo>
                    <a:cubicBezTo>
                      <a:pt x="4128" y="213"/>
                      <a:pt x="2708" y="130"/>
                      <a:pt x="1672" y="63"/>
                    </a:cubicBezTo>
                    <a:lnTo>
                      <a:pt x="452" y="13"/>
                    </a:lnTo>
                    <a:cubicBezTo>
                      <a:pt x="377" y="4"/>
                      <a:pt x="302" y="0"/>
                      <a:pt x="226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287;p15">
                <a:extLst>
                  <a:ext uri="{FF2B5EF4-FFF2-40B4-BE49-F238E27FC236}">
                    <a16:creationId xmlns:a16="http://schemas.microsoft.com/office/drawing/2014/main" id="{E6E4B206-6B33-482A-8850-5F4F3254C10A}"/>
                  </a:ext>
                </a:extLst>
              </p:cNvPr>
              <p:cNvSpPr/>
              <p:nvPr/>
            </p:nvSpPr>
            <p:spPr>
              <a:xfrm>
                <a:off x="1256110" y="4330535"/>
                <a:ext cx="418252" cy="138168"/>
              </a:xfrm>
              <a:custGeom>
                <a:avLst/>
                <a:gdLst/>
                <a:ahLst/>
                <a:cxnLst/>
                <a:rect l="l" t="t" r="r" b="b"/>
                <a:pathLst>
                  <a:path w="13050" h="4311" extrusionOk="0">
                    <a:moveTo>
                      <a:pt x="0" y="0"/>
                    </a:moveTo>
                    <a:lnTo>
                      <a:pt x="33" y="3626"/>
                    </a:lnTo>
                    <a:lnTo>
                      <a:pt x="13049" y="4311"/>
                    </a:lnTo>
                    <a:lnTo>
                      <a:pt x="12682" y="10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288;p15">
                <a:extLst>
                  <a:ext uri="{FF2B5EF4-FFF2-40B4-BE49-F238E27FC236}">
                    <a16:creationId xmlns:a16="http://schemas.microsoft.com/office/drawing/2014/main" id="{57B549FB-EB32-46E2-BDCA-546E4887A0E2}"/>
                  </a:ext>
                </a:extLst>
              </p:cNvPr>
              <p:cNvSpPr/>
              <p:nvPr/>
            </p:nvSpPr>
            <p:spPr>
              <a:xfrm>
                <a:off x="1296268" y="4334798"/>
                <a:ext cx="7532" cy="114098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560" extrusionOk="0">
                    <a:moveTo>
                      <a:pt x="52" y="0"/>
                    </a:moveTo>
                    <a:cubicBezTo>
                      <a:pt x="51" y="0"/>
                      <a:pt x="51" y="1"/>
                      <a:pt x="50" y="1"/>
                    </a:cubicBezTo>
                    <a:cubicBezTo>
                      <a:pt x="0" y="1"/>
                      <a:pt x="0" y="803"/>
                      <a:pt x="34" y="1788"/>
                    </a:cubicBezTo>
                    <a:cubicBezTo>
                      <a:pt x="67" y="2764"/>
                      <a:pt x="132" y="3560"/>
                      <a:pt x="182" y="3560"/>
                    </a:cubicBezTo>
                    <a:cubicBezTo>
                      <a:pt x="183" y="3560"/>
                      <a:pt x="183" y="3560"/>
                      <a:pt x="184" y="3560"/>
                    </a:cubicBezTo>
                    <a:cubicBezTo>
                      <a:pt x="234" y="3560"/>
                      <a:pt x="234" y="2758"/>
                      <a:pt x="201" y="1772"/>
                    </a:cubicBezTo>
                    <a:cubicBezTo>
                      <a:pt x="168" y="796"/>
                      <a:pt x="102" y="0"/>
                      <a:pt x="52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89;p15">
                <a:extLst>
                  <a:ext uri="{FF2B5EF4-FFF2-40B4-BE49-F238E27FC236}">
                    <a16:creationId xmlns:a16="http://schemas.microsoft.com/office/drawing/2014/main" id="{40BE0F68-8EAE-4ABE-90F9-BD0989286E1B}"/>
                  </a:ext>
                </a:extLst>
              </p:cNvPr>
              <p:cNvSpPr/>
              <p:nvPr/>
            </p:nvSpPr>
            <p:spPr>
              <a:xfrm>
                <a:off x="1315530" y="4335887"/>
                <a:ext cx="6474" cy="114066"/>
              </a:xfrm>
              <a:custGeom>
                <a:avLst/>
                <a:gdLst/>
                <a:ahLst/>
                <a:cxnLst/>
                <a:rect l="l" t="t" r="r" b="b"/>
                <a:pathLst>
                  <a:path w="202" h="3559" extrusionOk="0">
                    <a:moveTo>
                      <a:pt x="68" y="0"/>
                    </a:moveTo>
                    <a:cubicBezTo>
                      <a:pt x="17" y="0"/>
                      <a:pt x="1" y="802"/>
                      <a:pt x="17" y="1788"/>
                    </a:cubicBezTo>
                    <a:cubicBezTo>
                      <a:pt x="34" y="2774"/>
                      <a:pt x="84" y="3559"/>
                      <a:pt x="134" y="3559"/>
                    </a:cubicBezTo>
                    <a:cubicBezTo>
                      <a:pt x="184" y="3559"/>
                      <a:pt x="201" y="2757"/>
                      <a:pt x="184" y="1771"/>
                    </a:cubicBezTo>
                    <a:cubicBezTo>
                      <a:pt x="168" y="802"/>
                      <a:pt x="101" y="0"/>
                      <a:pt x="68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90;p15">
                <a:extLst>
                  <a:ext uri="{FF2B5EF4-FFF2-40B4-BE49-F238E27FC236}">
                    <a16:creationId xmlns:a16="http://schemas.microsoft.com/office/drawing/2014/main" id="{12586B27-0DA8-46BF-AE31-9E0077EA7D18}"/>
                  </a:ext>
                </a:extLst>
              </p:cNvPr>
              <p:cNvSpPr/>
              <p:nvPr/>
            </p:nvSpPr>
            <p:spPr>
              <a:xfrm>
                <a:off x="1354631" y="4386751"/>
                <a:ext cx="226017" cy="18781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8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10" y="206"/>
                      <a:pt x="3890" y="333"/>
                      <a:pt x="5815" y="483"/>
                    </a:cubicBezTo>
                    <a:lnTo>
                      <a:pt x="5815" y="483"/>
                    </a:lnTo>
                    <a:lnTo>
                      <a:pt x="0" y="0"/>
                    </a:lnTo>
                    <a:close/>
                    <a:moveTo>
                      <a:pt x="5815" y="483"/>
                    </a:moveTo>
                    <a:lnTo>
                      <a:pt x="7051" y="585"/>
                    </a:lnTo>
                    <a:cubicBezTo>
                      <a:pt x="6650" y="549"/>
                      <a:pt x="6236" y="515"/>
                      <a:pt x="5815" y="4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91;p15">
                <a:extLst>
                  <a:ext uri="{FF2B5EF4-FFF2-40B4-BE49-F238E27FC236}">
                    <a16:creationId xmlns:a16="http://schemas.microsoft.com/office/drawing/2014/main" id="{B56B9D54-5645-463C-8A70-463A5D2971CE}"/>
                  </a:ext>
                </a:extLst>
              </p:cNvPr>
              <p:cNvSpPr/>
              <p:nvPr/>
            </p:nvSpPr>
            <p:spPr>
              <a:xfrm>
                <a:off x="1354631" y="4386751"/>
                <a:ext cx="226017" cy="19134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97" extrusionOk="0">
                    <a:moveTo>
                      <a:pt x="0" y="0"/>
                    </a:moveTo>
                    <a:cubicBezTo>
                      <a:pt x="335" y="101"/>
                      <a:pt x="669" y="151"/>
                      <a:pt x="1020" y="167"/>
                    </a:cubicBezTo>
                    <a:cubicBezTo>
                      <a:pt x="1655" y="251"/>
                      <a:pt x="2540" y="335"/>
                      <a:pt x="3526" y="401"/>
                    </a:cubicBezTo>
                    <a:cubicBezTo>
                      <a:pt x="4495" y="468"/>
                      <a:pt x="5381" y="535"/>
                      <a:pt x="6015" y="568"/>
                    </a:cubicBezTo>
                    <a:cubicBezTo>
                      <a:pt x="6221" y="588"/>
                      <a:pt x="6427" y="596"/>
                      <a:pt x="6629" y="596"/>
                    </a:cubicBezTo>
                    <a:cubicBezTo>
                      <a:pt x="6772" y="596"/>
                      <a:pt x="6913" y="592"/>
                      <a:pt x="7051" y="585"/>
                    </a:cubicBezTo>
                    <a:cubicBezTo>
                      <a:pt x="6717" y="518"/>
                      <a:pt x="6366" y="468"/>
                      <a:pt x="6032" y="452"/>
                    </a:cubicBezTo>
                    <a:cubicBezTo>
                      <a:pt x="5397" y="385"/>
                      <a:pt x="4512" y="301"/>
                      <a:pt x="3526" y="234"/>
                    </a:cubicBezTo>
                    <a:lnTo>
                      <a:pt x="1036" y="51"/>
                    </a:lnTo>
                    <a:cubicBezTo>
                      <a:pt x="685" y="17"/>
                      <a:pt x="351" y="0"/>
                      <a:pt x="0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92;p15">
                <a:extLst>
                  <a:ext uri="{FF2B5EF4-FFF2-40B4-BE49-F238E27FC236}">
                    <a16:creationId xmlns:a16="http://schemas.microsoft.com/office/drawing/2014/main" id="{6D6CDE4C-E434-41F9-9044-B0C6293A2604}"/>
                  </a:ext>
                </a:extLst>
              </p:cNvPr>
              <p:cNvSpPr/>
              <p:nvPr/>
            </p:nvSpPr>
            <p:spPr>
              <a:xfrm>
                <a:off x="1603628" y="4361591"/>
                <a:ext cx="8621" cy="103906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242" extrusionOk="0">
                    <a:moveTo>
                      <a:pt x="51" y="0"/>
                    </a:moveTo>
                    <a:cubicBezTo>
                      <a:pt x="1" y="0"/>
                      <a:pt x="1" y="719"/>
                      <a:pt x="51" y="1621"/>
                    </a:cubicBezTo>
                    <a:cubicBezTo>
                      <a:pt x="101" y="2523"/>
                      <a:pt x="168" y="3242"/>
                      <a:pt x="218" y="3242"/>
                    </a:cubicBezTo>
                    <a:cubicBezTo>
                      <a:pt x="268" y="3242"/>
                      <a:pt x="268" y="2506"/>
                      <a:pt x="218" y="1621"/>
                    </a:cubicBezTo>
                    <a:cubicBezTo>
                      <a:pt x="185" y="719"/>
                      <a:pt x="101" y="0"/>
                      <a:pt x="5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93;p15">
                <a:extLst>
                  <a:ext uri="{FF2B5EF4-FFF2-40B4-BE49-F238E27FC236}">
                    <a16:creationId xmlns:a16="http://schemas.microsoft.com/office/drawing/2014/main" id="{E671870E-C0FA-4843-AC17-7D79A355CE50}"/>
                  </a:ext>
                </a:extLst>
              </p:cNvPr>
              <p:cNvSpPr/>
              <p:nvPr/>
            </p:nvSpPr>
            <p:spPr>
              <a:xfrm>
                <a:off x="1623980" y="4362649"/>
                <a:ext cx="12884" cy="103906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242" extrusionOk="0">
                    <a:moveTo>
                      <a:pt x="34" y="1"/>
                    </a:moveTo>
                    <a:cubicBezTo>
                      <a:pt x="1" y="1"/>
                      <a:pt x="34" y="736"/>
                      <a:pt x="118" y="1638"/>
                    </a:cubicBezTo>
                    <a:cubicBezTo>
                      <a:pt x="201" y="2523"/>
                      <a:pt x="318" y="3242"/>
                      <a:pt x="368" y="3242"/>
                    </a:cubicBezTo>
                    <a:cubicBezTo>
                      <a:pt x="402" y="3242"/>
                      <a:pt x="368" y="2507"/>
                      <a:pt x="285" y="1621"/>
                    </a:cubicBezTo>
                    <a:cubicBezTo>
                      <a:pt x="201" y="719"/>
                      <a:pt x="84" y="1"/>
                      <a:pt x="34" y="1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94;p15">
                <a:extLst>
                  <a:ext uri="{FF2B5EF4-FFF2-40B4-BE49-F238E27FC236}">
                    <a16:creationId xmlns:a16="http://schemas.microsoft.com/office/drawing/2014/main" id="{A4F6D882-9449-49AA-A78C-CEE71B059B8E}"/>
                  </a:ext>
                </a:extLst>
              </p:cNvPr>
              <p:cNvSpPr/>
              <p:nvPr/>
            </p:nvSpPr>
            <p:spPr>
              <a:xfrm>
                <a:off x="1414597" y="4413000"/>
                <a:ext cx="115188" cy="5897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8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404" y="100"/>
                      <a:pt x="2474" y="167"/>
                      <a:pt x="3593" y="18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95;p15">
                <a:extLst>
                  <a:ext uri="{FF2B5EF4-FFF2-40B4-BE49-F238E27FC236}">
                    <a16:creationId xmlns:a16="http://schemas.microsoft.com/office/drawing/2014/main" id="{195F03FF-6BA6-4E13-9195-AA97D3BC2988}"/>
                  </a:ext>
                </a:extLst>
              </p:cNvPr>
              <p:cNvSpPr/>
              <p:nvPr/>
            </p:nvSpPr>
            <p:spPr>
              <a:xfrm>
                <a:off x="1414597" y="4411846"/>
                <a:ext cx="115188" cy="8269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258" extrusionOk="0">
                    <a:moveTo>
                      <a:pt x="471" y="0"/>
                    </a:moveTo>
                    <a:cubicBezTo>
                      <a:pt x="185" y="0"/>
                      <a:pt x="9" y="13"/>
                      <a:pt x="1" y="36"/>
                    </a:cubicBezTo>
                    <a:cubicBezTo>
                      <a:pt x="1" y="86"/>
                      <a:pt x="803" y="170"/>
                      <a:pt x="1789" y="220"/>
                    </a:cubicBezTo>
                    <a:cubicBezTo>
                      <a:pt x="2281" y="245"/>
                      <a:pt x="2728" y="257"/>
                      <a:pt x="3054" y="257"/>
                    </a:cubicBezTo>
                    <a:cubicBezTo>
                      <a:pt x="3380" y="257"/>
                      <a:pt x="3585" y="245"/>
                      <a:pt x="3593" y="220"/>
                    </a:cubicBezTo>
                    <a:cubicBezTo>
                      <a:pt x="3593" y="186"/>
                      <a:pt x="2791" y="103"/>
                      <a:pt x="1805" y="53"/>
                    </a:cubicBezTo>
                    <a:cubicBezTo>
                      <a:pt x="1277" y="17"/>
                      <a:pt x="801" y="0"/>
                      <a:pt x="47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96;p15">
                <a:extLst>
                  <a:ext uri="{FF2B5EF4-FFF2-40B4-BE49-F238E27FC236}">
                    <a16:creationId xmlns:a16="http://schemas.microsoft.com/office/drawing/2014/main" id="{CF517433-C809-41E9-B1F2-434E197E9CE9}"/>
                  </a:ext>
                </a:extLst>
              </p:cNvPr>
              <p:cNvSpPr/>
              <p:nvPr/>
            </p:nvSpPr>
            <p:spPr>
              <a:xfrm>
                <a:off x="1276974" y="4557577"/>
                <a:ext cx="425239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13268" h="3610" extrusionOk="0">
                    <a:moveTo>
                      <a:pt x="1" y="0"/>
                    </a:moveTo>
                    <a:lnTo>
                      <a:pt x="235" y="3609"/>
                    </a:lnTo>
                    <a:lnTo>
                      <a:pt x="13267" y="3609"/>
                    </a:lnTo>
                    <a:lnTo>
                      <a:pt x="12733" y="4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97;p15">
                <a:extLst>
                  <a:ext uri="{FF2B5EF4-FFF2-40B4-BE49-F238E27FC236}">
                    <a16:creationId xmlns:a16="http://schemas.microsoft.com/office/drawing/2014/main" id="{AEDF3D81-A1A1-4B96-ABE0-6206F6AB7626}"/>
                  </a:ext>
                </a:extLst>
              </p:cNvPr>
              <p:cNvSpPr/>
              <p:nvPr/>
            </p:nvSpPr>
            <p:spPr>
              <a:xfrm>
                <a:off x="1293576" y="4573634"/>
                <a:ext cx="404343" cy="85189"/>
              </a:xfrm>
              <a:custGeom>
                <a:avLst/>
                <a:gdLst/>
                <a:ahLst/>
                <a:cxnLst/>
                <a:rect l="l" t="t" r="r" b="b"/>
                <a:pathLst>
                  <a:path w="12616" h="2658" extrusionOk="0">
                    <a:moveTo>
                      <a:pt x="1" y="1"/>
                    </a:moveTo>
                    <a:lnTo>
                      <a:pt x="235" y="2657"/>
                    </a:lnTo>
                    <a:lnTo>
                      <a:pt x="12616" y="2473"/>
                    </a:lnTo>
                    <a:lnTo>
                      <a:pt x="12265" y="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98;p15">
                <a:extLst>
                  <a:ext uri="{FF2B5EF4-FFF2-40B4-BE49-F238E27FC236}">
                    <a16:creationId xmlns:a16="http://schemas.microsoft.com/office/drawing/2014/main" id="{EFE8DCB0-F846-4DE2-8CB2-5C5F11320665}"/>
                  </a:ext>
                </a:extLst>
              </p:cNvPr>
              <p:cNvSpPr/>
              <p:nvPr/>
            </p:nvSpPr>
            <p:spPr>
              <a:xfrm>
                <a:off x="1291974" y="4444056"/>
                <a:ext cx="420945" cy="129610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4044" extrusionOk="0">
                    <a:moveTo>
                      <a:pt x="0" y="0"/>
                    </a:moveTo>
                    <a:lnTo>
                      <a:pt x="117" y="3609"/>
                    </a:lnTo>
                    <a:lnTo>
                      <a:pt x="13133" y="4044"/>
                    </a:lnTo>
                    <a:lnTo>
                      <a:pt x="12716" y="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F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99;p15">
                <a:extLst>
                  <a:ext uri="{FF2B5EF4-FFF2-40B4-BE49-F238E27FC236}">
                    <a16:creationId xmlns:a16="http://schemas.microsoft.com/office/drawing/2014/main" id="{4017B77F-A7DE-4DAC-8E00-8C237A4717CC}"/>
                  </a:ext>
                </a:extLst>
              </p:cNvPr>
              <p:cNvSpPr/>
              <p:nvPr/>
            </p:nvSpPr>
            <p:spPr>
              <a:xfrm>
                <a:off x="1380880" y="4494375"/>
                <a:ext cx="255983" cy="37531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171" extrusionOk="0">
                    <a:moveTo>
                      <a:pt x="34" y="1"/>
                    </a:moveTo>
                    <a:lnTo>
                      <a:pt x="0" y="652"/>
                    </a:lnTo>
                    <a:lnTo>
                      <a:pt x="7937" y="1170"/>
                    </a:lnTo>
                    <a:lnTo>
                      <a:pt x="7987" y="519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300;p15">
                <a:extLst>
                  <a:ext uri="{FF2B5EF4-FFF2-40B4-BE49-F238E27FC236}">
                    <a16:creationId xmlns:a16="http://schemas.microsoft.com/office/drawing/2014/main" id="{68066ADD-DCC8-4554-AB05-384E3687037C}"/>
                  </a:ext>
                </a:extLst>
              </p:cNvPr>
              <p:cNvSpPr/>
              <p:nvPr/>
            </p:nvSpPr>
            <p:spPr>
              <a:xfrm>
                <a:off x="1294666" y="4608441"/>
                <a:ext cx="396298" cy="5929"/>
              </a:xfrm>
              <a:custGeom>
                <a:avLst/>
                <a:gdLst/>
                <a:ahLst/>
                <a:cxnLst/>
                <a:rect l="l" t="t" r="r" b="b"/>
                <a:pathLst>
                  <a:path w="12365" h="185" extrusionOk="0">
                    <a:moveTo>
                      <a:pt x="6182" y="1"/>
                    </a:moveTo>
                    <a:cubicBezTo>
                      <a:pt x="4461" y="17"/>
                      <a:pt x="2924" y="34"/>
                      <a:pt x="1805" y="51"/>
                    </a:cubicBezTo>
                    <a:lnTo>
                      <a:pt x="485" y="84"/>
                    </a:lnTo>
                    <a:cubicBezTo>
                      <a:pt x="318" y="84"/>
                      <a:pt x="150" y="84"/>
                      <a:pt x="0" y="118"/>
                    </a:cubicBezTo>
                    <a:cubicBezTo>
                      <a:pt x="150" y="151"/>
                      <a:pt x="318" y="151"/>
                      <a:pt x="485" y="151"/>
                    </a:cubicBezTo>
                    <a:lnTo>
                      <a:pt x="1805" y="168"/>
                    </a:lnTo>
                    <a:cubicBezTo>
                      <a:pt x="2924" y="184"/>
                      <a:pt x="4478" y="184"/>
                      <a:pt x="6182" y="184"/>
                    </a:cubicBezTo>
                    <a:cubicBezTo>
                      <a:pt x="7886" y="168"/>
                      <a:pt x="9424" y="151"/>
                      <a:pt x="10543" y="134"/>
                    </a:cubicBezTo>
                    <a:lnTo>
                      <a:pt x="11880" y="101"/>
                    </a:lnTo>
                    <a:cubicBezTo>
                      <a:pt x="12030" y="101"/>
                      <a:pt x="12197" y="101"/>
                      <a:pt x="12364" y="67"/>
                    </a:cubicBezTo>
                    <a:cubicBezTo>
                      <a:pt x="12197" y="51"/>
                      <a:pt x="12030" y="34"/>
                      <a:pt x="11880" y="34"/>
                    </a:cubicBezTo>
                    <a:lnTo>
                      <a:pt x="10543" y="17"/>
                    </a:lnTo>
                    <a:cubicBezTo>
                      <a:pt x="9424" y="1"/>
                      <a:pt x="7886" y="1"/>
                      <a:pt x="618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301;p15">
                <a:extLst>
                  <a:ext uri="{FF2B5EF4-FFF2-40B4-BE49-F238E27FC236}">
                    <a16:creationId xmlns:a16="http://schemas.microsoft.com/office/drawing/2014/main" id="{A1FCDA31-64C3-487A-A85F-116A7A3C86CE}"/>
                  </a:ext>
                </a:extLst>
              </p:cNvPr>
              <p:cNvSpPr/>
              <p:nvPr/>
            </p:nvSpPr>
            <p:spPr>
              <a:xfrm>
                <a:off x="1296268" y="4626645"/>
                <a:ext cx="399503" cy="7532"/>
              </a:xfrm>
              <a:custGeom>
                <a:avLst/>
                <a:gdLst/>
                <a:ahLst/>
                <a:cxnLst/>
                <a:rect l="l" t="t" r="r" b="b"/>
                <a:pathLst>
                  <a:path w="12465" h="235" extrusionOk="0">
                    <a:moveTo>
                      <a:pt x="501" y="1"/>
                    </a:moveTo>
                    <a:cubicBezTo>
                      <a:pt x="334" y="1"/>
                      <a:pt x="167" y="1"/>
                      <a:pt x="0" y="34"/>
                    </a:cubicBezTo>
                    <a:cubicBezTo>
                      <a:pt x="167" y="68"/>
                      <a:pt x="334" y="68"/>
                      <a:pt x="501" y="68"/>
                    </a:cubicBezTo>
                    <a:lnTo>
                      <a:pt x="1821" y="118"/>
                    </a:lnTo>
                    <a:cubicBezTo>
                      <a:pt x="2958" y="151"/>
                      <a:pt x="4511" y="185"/>
                      <a:pt x="6232" y="201"/>
                    </a:cubicBezTo>
                    <a:cubicBezTo>
                      <a:pt x="7953" y="235"/>
                      <a:pt x="9507" y="235"/>
                      <a:pt x="10627" y="235"/>
                    </a:cubicBezTo>
                    <a:lnTo>
                      <a:pt x="11964" y="235"/>
                    </a:lnTo>
                    <a:cubicBezTo>
                      <a:pt x="12131" y="235"/>
                      <a:pt x="12298" y="235"/>
                      <a:pt x="12465" y="201"/>
                    </a:cubicBezTo>
                    <a:cubicBezTo>
                      <a:pt x="12298" y="168"/>
                      <a:pt x="12131" y="168"/>
                      <a:pt x="11964" y="168"/>
                    </a:cubicBezTo>
                    <a:lnTo>
                      <a:pt x="10627" y="118"/>
                    </a:lnTo>
                    <a:cubicBezTo>
                      <a:pt x="9507" y="84"/>
                      <a:pt x="7953" y="51"/>
                      <a:pt x="6232" y="34"/>
                    </a:cubicBezTo>
                    <a:cubicBezTo>
                      <a:pt x="4511" y="1"/>
                      <a:pt x="2958" y="1"/>
                      <a:pt x="182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3" name="Google Shape;562;p36">
              <a:extLst>
                <a:ext uri="{FF2B5EF4-FFF2-40B4-BE49-F238E27FC236}">
                  <a16:creationId xmlns:a16="http://schemas.microsoft.com/office/drawing/2014/main" id="{06D93712-17F0-433F-B6ED-5BEC96F71854}"/>
                </a:ext>
              </a:extLst>
            </p:cNvPr>
            <p:cNvSpPr/>
            <p:nvPr/>
          </p:nvSpPr>
          <p:spPr>
            <a:xfrm>
              <a:off x="92989" y="6709596"/>
              <a:ext cx="2891511" cy="841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4" name="Google Shape;73;p16">
            <a:extLst>
              <a:ext uri="{FF2B5EF4-FFF2-40B4-BE49-F238E27FC236}">
                <a16:creationId xmlns:a16="http://schemas.microsoft.com/office/drawing/2014/main" id="{AAB904D7-D66B-477E-9716-7E7F99AD41A6}"/>
              </a:ext>
            </a:extLst>
          </p:cNvPr>
          <p:cNvSpPr/>
          <p:nvPr/>
        </p:nvSpPr>
        <p:spPr>
          <a:xfrm rot="5400000">
            <a:off x="6126286" y="1503989"/>
            <a:ext cx="721844" cy="815998"/>
          </a:xfrm>
          <a:custGeom>
            <a:avLst/>
            <a:gdLst/>
            <a:ahLst/>
            <a:cxnLst/>
            <a:rect l="l" t="t" r="r" b="b"/>
            <a:pathLst>
              <a:path w="26421" h="29670" extrusionOk="0">
                <a:moveTo>
                  <a:pt x="10823" y="25669"/>
                </a:moveTo>
                <a:lnTo>
                  <a:pt x="10823" y="25669"/>
                </a:lnTo>
                <a:cubicBezTo>
                  <a:pt x="10826" y="25670"/>
                  <a:pt x="10828" y="25672"/>
                  <a:pt x="10830" y="25674"/>
                </a:cubicBezTo>
                <a:lnTo>
                  <a:pt x="10830" y="25674"/>
                </a:lnTo>
                <a:cubicBezTo>
                  <a:pt x="10828" y="25673"/>
                  <a:pt x="10826" y="25671"/>
                  <a:pt x="10823" y="25669"/>
                </a:cubicBezTo>
                <a:close/>
                <a:moveTo>
                  <a:pt x="16005" y="25718"/>
                </a:moveTo>
                <a:cubicBezTo>
                  <a:pt x="16010" y="25718"/>
                  <a:pt x="16004" y="25729"/>
                  <a:pt x="15991" y="25729"/>
                </a:cubicBezTo>
                <a:cubicBezTo>
                  <a:pt x="15988" y="25730"/>
                  <a:pt x="15986" y="25731"/>
                  <a:pt x="15984" y="25732"/>
                </a:cubicBezTo>
                <a:lnTo>
                  <a:pt x="15984" y="25732"/>
                </a:lnTo>
                <a:cubicBezTo>
                  <a:pt x="15995" y="25721"/>
                  <a:pt x="16002" y="25718"/>
                  <a:pt x="16005" y="25718"/>
                </a:cubicBezTo>
                <a:close/>
                <a:moveTo>
                  <a:pt x="13467" y="436"/>
                </a:moveTo>
                <a:cubicBezTo>
                  <a:pt x="15225" y="436"/>
                  <a:pt x="16984" y="797"/>
                  <a:pt x="18610" y="1535"/>
                </a:cubicBezTo>
                <a:cubicBezTo>
                  <a:pt x="22527" y="3321"/>
                  <a:pt x="25337" y="7083"/>
                  <a:pt x="25897" y="11346"/>
                </a:cubicBezTo>
                <a:cubicBezTo>
                  <a:pt x="25968" y="11893"/>
                  <a:pt x="25992" y="12453"/>
                  <a:pt x="25992" y="13013"/>
                </a:cubicBezTo>
                <a:cubicBezTo>
                  <a:pt x="25993" y="13033"/>
                  <a:pt x="25997" y="13051"/>
                  <a:pt x="26003" y="13068"/>
                </a:cubicBezTo>
                <a:lnTo>
                  <a:pt x="26003" y="13068"/>
                </a:lnTo>
                <a:cubicBezTo>
                  <a:pt x="25958" y="16623"/>
                  <a:pt x="24436" y="20031"/>
                  <a:pt x="21777" y="22395"/>
                </a:cubicBezTo>
                <a:cubicBezTo>
                  <a:pt x="20444" y="23573"/>
                  <a:pt x="18872" y="24466"/>
                  <a:pt x="17193" y="25002"/>
                </a:cubicBezTo>
                <a:cubicBezTo>
                  <a:pt x="16777" y="25133"/>
                  <a:pt x="16336" y="25240"/>
                  <a:pt x="15919" y="25324"/>
                </a:cubicBezTo>
                <a:cubicBezTo>
                  <a:pt x="15741" y="25359"/>
                  <a:pt x="15681" y="25395"/>
                  <a:pt x="15598" y="25550"/>
                </a:cubicBezTo>
                <a:cubicBezTo>
                  <a:pt x="15360" y="25919"/>
                  <a:pt x="15133" y="26288"/>
                  <a:pt x="14895" y="26681"/>
                </a:cubicBezTo>
                <a:cubicBezTo>
                  <a:pt x="14410" y="27472"/>
                  <a:pt x="13925" y="28262"/>
                  <a:pt x="13432" y="29045"/>
                </a:cubicBezTo>
                <a:lnTo>
                  <a:pt x="13432" y="29045"/>
                </a:lnTo>
                <a:cubicBezTo>
                  <a:pt x="12866" y="28136"/>
                  <a:pt x="12308" y="27235"/>
                  <a:pt x="11740" y="26324"/>
                </a:cubicBezTo>
                <a:cubicBezTo>
                  <a:pt x="11562" y="26038"/>
                  <a:pt x="11335" y="25431"/>
                  <a:pt x="10978" y="25336"/>
                </a:cubicBezTo>
                <a:cubicBezTo>
                  <a:pt x="9907" y="25074"/>
                  <a:pt x="8883" y="24788"/>
                  <a:pt x="7883" y="24300"/>
                </a:cubicBezTo>
                <a:cubicBezTo>
                  <a:pt x="3906" y="22335"/>
                  <a:pt x="1191" y="18323"/>
                  <a:pt x="870" y="13906"/>
                </a:cubicBezTo>
                <a:cubicBezTo>
                  <a:pt x="560" y="9548"/>
                  <a:pt x="2584" y="5226"/>
                  <a:pt x="6168" y="2714"/>
                </a:cubicBezTo>
                <a:cubicBezTo>
                  <a:pt x="8313" y="1213"/>
                  <a:pt x="10888" y="436"/>
                  <a:pt x="13467" y="436"/>
                </a:cubicBezTo>
                <a:close/>
                <a:moveTo>
                  <a:pt x="13400" y="0"/>
                </a:moveTo>
                <a:cubicBezTo>
                  <a:pt x="11401" y="0"/>
                  <a:pt x="9398" y="453"/>
                  <a:pt x="7573" y="1368"/>
                </a:cubicBezTo>
                <a:cubicBezTo>
                  <a:pt x="3644" y="3321"/>
                  <a:pt x="941" y="7262"/>
                  <a:pt x="477" y="11620"/>
                </a:cubicBezTo>
                <a:cubicBezTo>
                  <a:pt x="1" y="16144"/>
                  <a:pt x="1977" y="20656"/>
                  <a:pt x="5597" y="23395"/>
                </a:cubicBezTo>
                <a:cubicBezTo>
                  <a:pt x="6490" y="24062"/>
                  <a:pt x="7454" y="24609"/>
                  <a:pt x="8478" y="25026"/>
                </a:cubicBezTo>
                <a:cubicBezTo>
                  <a:pt x="9002" y="25240"/>
                  <a:pt x="9538" y="25419"/>
                  <a:pt x="10073" y="25562"/>
                </a:cubicBezTo>
                <a:cubicBezTo>
                  <a:pt x="10204" y="25598"/>
                  <a:pt x="10359" y="25633"/>
                  <a:pt x="10502" y="25669"/>
                </a:cubicBezTo>
                <a:cubicBezTo>
                  <a:pt x="10526" y="25669"/>
                  <a:pt x="10724" y="25717"/>
                  <a:pt x="10811" y="25717"/>
                </a:cubicBezTo>
                <a:cubicBezTo>
                  <a:pt x="10831" y="25717"/>
                  <a:pt x="10844" y="25714"/>
                  <a:pt x="10850" y="25709"/>
                </a:cubicBezTo>
                <a:lnTo>
                  <a:pt x="10850" y="25709"/>
                </a:lnTo>
                <a:cubicBezTo>
                  <a:pt x="10861" y="25735"/>
                  <a:pt x="10874" y="25767"/>
                  <a:pt x="10895" y="25788"/>
                </a:cubicBezTo>
                <a:cubicBezTo>
                  <a:pt x="11633" y="26907"/>
                  <a:pt x="12324" y="28098"/>
                  <a:pt x="13026" y="29241"/>
                </a:cubicBezTo>
                <a:cubicBezTo>
                  <a:pt x="13097" y="29348"/>
                  <a:pt x="13157" y="29467"/>
                  <a:pt x="13228" y="29562"/>
                </a:cubicBezTo>
                <a:cubicBezTo>
                  <a:pt x="13276" y="29634"/>
                  <a:pt x="13348" y="29669"/>
                  <a:pt x="13417" y="29669"/>
                </a:cubicBezTo>
                <a:cubicBezTo>
                  <a:pt x="13487" y="29669"/>
                  <a:pt x="13556" y="29634"/>
                  <a:pt x="13598" y="29562"/>
                </a:cubicBezTo>
                <a:cubicBezTo>
                  <a:pt x="14098" y="28777"/>
                  <a:pt x="14574" y="27991"/>
                  <a:pt x="15062" y="27217"/>
                </a:cubicBezTo>
                <a:lnTo>
                  <a:pt x="15860" y="25919"/>
                </a:lnTo>
                <a:cubicBezTo>
                  <a:pt x="15895" y="25859"/>
                  <a:pt x="15919" y="25800"/>
                  <a:pt x="15967" y="25752"/>
                </a:cubicBezTo>
                <a:cubicBezTo>
                  <a:pt x="15968" y="25751"/>
                  <a:pt x="15969" y="25750"/>
                  <a:pt x="15970" y="25748"/>
                </a:cubicBezTo>
                <a:lnTo>
                  <a:pt x="15970" y="25748"/>
                </a:lnTo>
                <a:cubicBezTo>
                  <a:pt x="15972" y="25752"/>
                  <a:pt x="15981" y="25753"/>
                  <a:pt x="15995" y="25753"/>
                </a:cubicBezTo>
                <a:cubicBezTo>
                  <a:pt x="16035" y="25753"/>
                  <a:pt x="16112" y="25740"/>
                  <a:pt x="16134" y="25740"/>
                </a:cubicBezTo>
                <a:cubicBezTo>
                  <a:pt x="16169" y="25729"/>
                  <a:pt x="16217" y="25729"/>
                  <a:pt x="16276" y="25717"/>
                </a:cubicBezTo>
                <a:cubicBezTo>
                  <a:pt x="16384" y="25681"/>
                  <a:pt x="16503" y="25669"/>
                  <a:pt x="16610" y="25633"/>
                </a:cubicBezTo>
                <a:cubicBezTo>
                  <a:pt x="16824" y="25574"/>
                  <a:pt x="17038" y="25514"/>
                  <a:pt x="17265" y="25455"/>
                </a:cubicBezTo>
                <a:cubicBezTo>
                  <a:pt x="20610" y="24431"/>
                  <a:pt x="23456" y="22026"/>
                  <a:pt x="25039" y="18894"/>
                </a:cubicBezTo>
                <a:cubicBezTo>
                  <a:pt x="25943" y="17027"/>
                  <a:pt x="26396" y="15017"/>
                  <a:pt x="26420" y="12995"/>
                </a:cubicBezTo>
                <a:lnTo>
                  <a:pt x="26420" y="12995"/>
                </a:lnTo>
                <a:cubicBezTo>
                  <a:pt x="26421" y="12993"/>
                  <a:pt x="26421" y="12991"/>
                  <a:pt x="26421" y="12989"/>
                </a:cubicBezTo>
                <a:lnTo>
                  <a:pt x="26421" y="12989"/>
                </a:lnTo>
                <a:cubicBezTo>
                  <a:pt x="26421" y="12989"/>
                  <a:pt x="26421" y="12989"/>
                  <a:pt x="26421" y="12989"/>
                </a:cubicBezTo>
                <a:cubicBezTo>
                  <a:pt x="26421" y="12988"/>
                  <a:pt x="26421" y="12987"/>
                  <a:pt x="26421" y="12986"/>
                </a:cubicBezTo>
                <a:lnTo>
                  <a:pt x="26421" y="12986"/>
                </a:lnTo>
                <a:cubicBezTo>
                  <a:pt x="26396" y="8534"/>
                  <a:pt x="24098" y="4344"/>
                  <a:pt x="20325" y="1976"/>
                </a:cubicBezTo>
                <a:cubicBezTo>
                  <a:pt x="18237" y="665"/>
                  <a:pt x="15822" y="0"/>
                  <a:pt x="13400" y="0"/>
                </a:cubicBezTo>
                <a:close/>
              </a:path>
            </a:pathLst>
          </a:custGeom>
          <a:solidFill>
            <a:srgbClr val="1D70B7"/>
          </a:solidFill>
          <a:ln w="9525" cap="flat" cmpd="sng">
            <a:solidFill>
              <a:srgbClr val="008D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75" name="Google Shape;73;p16">
            <a:extLst>
              <a:ext uri="{FF2B5EF4-FFF2-40B4-BE49-F238E27FC236}">
                <a16:creationId xmlns:a16="http://schemas.microsoft.com/office/drawing/2014/main" id="{F851BEA8-16F8-415B-A4E3-965355021E3C}"/>
              </a:ext>
            </a:extLst>
          </p:cNvPr>
          <p:cNvSpPr/>
          <p:nvPr/>
        </p:nvSpPr>
        <p:spPr>
          <a:xfrm rot="16200000">
            <a:off x="4912374" y="2353697"/>
            <a:ext cx="721844" cy="815998"/>
          </a:xfrm>
          <a:custGeom>
            <a:avLst/>
            <a:gdLst/>
            <a:ahLst/>
            <a:cxnLst/>
            <a:rect l="l" t="t" r="r" b="b"/>
            <a:pathLst>
              <a:path w="26421" h="29670" extrusionOk="0">
                <a:moveTo>
                  <a:pt x="10823" y="25669"/>
                </a:moveTo>
                <a:lnTo>
                  <a:pt x="10823" y="25669"/>
                </a:lnTo>
                <a:cubicBezTo>
                  <a:pt x="10826" y="25670"/>
                  <a:pt x="10828" y="25672"/>
                  <a:pt x="10830" y="25674"/>
                </a:cubicBezTo>
                <a:lnTo>
                  <a:pt x="10830" y="25674"/>
                </a:lnTo>
                <a:cubicBezTo>
                  <a:pt x="10828" y="25673"/>
                  <a:pt x="10826" y="25671"/>
                  <a:pt x="10823" y="25669"/>
                </a:cubicBezTo>
                <a:close/>
                <a:moveTo>
                  <a:pt x="16005" y="25718"/>
                </a:moveTo>
                <a:cubicBezTo>
                  <a:pt x="16010" y="25718"/>
                  <a:pt x="16004" y="25729"/>
                  <a:pt x="15991" y="25729"/>
                </a:cubicBezTo>
                <a:cubicBezTo>
                  <a:pt x="15988" y="25730"/>
                  <a:pt x="15986" y="25731"/>
                  <a:pt x="15984" y="25732"/>
                </a:cubicBezTo>
                <a:lnTo>
                  <a:pt x="15984" y="25732"/>
                </a:lnTo>
                <a:cubicBezTo>
                  <a:pt x="15995" y="25721"/>
                  <a:pt x="16002" y="25718"/>
                  <a:pt x="16005" y="25718"/>
                </a:cubicBezTo>
                <a:close/>
                <a:moveTo>
                  <a:pt x="13467" y="436"/>
                </a:moveTo>
                <a:cubicBezTo>
                  <a:pt x="15225" y="436"/>
                  <a:pt x="16984" y="797"/>
                  <a:pt x="18610" y="1535"/>
                </a:cubicBezTo>
                <a:cubicBezTo>
                  <a:pt x="22527" y="3321"/>
                  <a:pt x="25337" y="7083"/>
                  <a:pt x="25897" y="11346"/>
                </a:cubicBezTo>
                <a:cubicBezTo>
                  <a:pt x="25968" y="11893"/>
                  <a:pt x="25992" y="12453"/>
                  <a:pt x="25992" y="13013"/>
                </a:cubicBezTo>
                <a:cubicBezTo>
                  <a:pt x="25993" y="13033"/>
                  <a:pt x="25997" y="13051"/>
                  <a:pt x="26003" y="13068"/>
                </a:cubicBezTo>
                <a:lnTo>
                  <a:pt x="26003" y="13068"/>
                </a:lnTo>
                <a:cubicBezTo>
                  <a:pt x="25958" y="16623"/>
                  <a:pt x="24436" y="20031"/>
                  <a:pt x="21777" y="22395"/>
                </a:cubicBezTo>
                <a:cubicBezTo>
                  <a:pt x="20444" y="23573"/>
                  <a:pt x="18872" y="24466"/>
                  <a:pt x="17193" y="25002"/>
                </a:cubicBezTo>
                <a:cubicBezTo>
                  <a:pt x="16777" y="25133"/>
                  <a:pt x="16336" y="25240"/>
                  <a:pt x="15919" y="25324"/>
                </a:cubicBezTo>
                <a:cubicBezTo>
                  <a:pt x="15741" y="25359"/>
                  <a:pt x="15681" y="25395"/>
                  <a:pt x="15598" y="25550"/>
                </a:cubicBezTo>
                <a:cubicBezTo>
                  <a:pt x="15360" y="25919"/>
                  <a:pt x="15133" y="26288"/>
                  <a:pt x="14895" y="26681"/>
                </a:cubicBezTo>
                <a:cubicBezTo>
                  <a:pt x="14410" y="27472"/>
                  <a:pt x="13925" y="28262"/>
                  <a:pt x="13432" y="29045"/>
                </a:cubicBezTo>
                <a:lnTo>
                  <a:pt x="13432" y="29045"/>
                </a:lnTo>
                <a:cubicBezTo>
                  <a:pt x="12866" y="28136"/>
                  <a:pt x="12308" y="27235"/>
                  <a:pt x="11740" y="26324"/>
                </a:cubicBezTo>
                <a:cubicBezTo>
                  <a:pt x="11562" y="26038"/>
                  <a:pt x="11335" y="25431"/>
                  <a:pt x="10978" y="25336"/>
                </a:cubicBezTo>
                <a:cubicBezTo>
                  <a:pt x="9907" y="25074"/>
                  <a:pt x="8883" y="24788"/>
                  <a:pt x="7883" y="24300"/>
                </a:cubicBezTo>
                <a:cubicBezTo>
                  <a:pt x="3906" y="22335"/>
                  <a:pt x="1191" y="18323"/>
                  <a:pt x="870" y="13906"/>
                </a:cubicBezTo>
                <a:cubicBezTo>
                  <a:pt x="560" y="9548"/>
                  <a:pt x="2584" y="5226"/>
                  <a:pt x="6168" y="2714"/>
                </a:cubicBezTo>
                <a:cubicBezTo>
                  <a:pt x="8313" y="1213"/>
                  <a:pt x="10888" y="436"/>
                  <a:pt x="13467" y="436"/>
                </a:cubicBezTo>
                <a:close/>
                <a:moveTo>
                  <a:pt x="13400" y="0"/>
                </a:moveTo>
                <a:cubicBezTo>
                  <a:pt x="11401" y="0"/>
                  <a:pt x="9398" y="453"/>
                  <a:pt x="7573" y="1368"/>
                </a:cubicBezTo>
                <a:cubicBezTo>
                  <a:pt x="3644" y="3321"/>
                  <a:pt x="941" y="7262"/>
                  <a:pt x="477" y="11620"/>
                </a:cubicBezTo>
                <a:cubicBezTo>
                  <a:pt x="1" y="16144"/>
                  <a:pt x="1977" y="20656"/>
                  <a:pt x="5597" y="23395"/>
                </a:cubicBezTo>
                <a:cubicBezTo>
                  <a:pt x="6490" y="24062"/>
                  <a:pt x="7454" y="24609"/>
                  <a:pt x="8478" y="25026"/>
                </a:cubicBezTo>
                <a:cubicBezTo>
                  <a:pt x="9002" y="25240"/>
                  <a:pt x="9538" y="25419"/>
                  <a:pt x="10073" y="25562"/>
                </a:cubicBezTo>
                <a:cubicBezTo>
                  <a:pt x="10204" y="25598"/>
                  <a:pt x="10359" y="25633"/>
                  <a:pt x="10502" y="25669"/>
                </a:cubicBezTo>
                <a:cubicBezTo>
                  <a:pt x="10526" y="25669"/>
                  <a:pt x="10724" y="25717"/>
                  <a:pt x="10811" y="25717"/>
                </a:cubicBezTo>
                <a:cubicBezTo>
                  <a:pt x="10831" y="25717"/>
                  <a:pt x="10844" y="25714"/>
                  <a:pt x="10850" y="25709"/>
                </a:cubicBezTo>
                <a:lnTo>
                  <a:pt x="10850" y="25709"/>
                </a:lnTo>
                <a:cubicBezTo>
                  <a:pt x="10861" y="25735"/>
                  <a:pt x="10874" y="25767"/>
                  <a:pt x="10895" y="25788"/>
                </a:cubicBezTo>
                <a:cubicBezTo>
                  <a:pt x="11633" y="26907"/>
                  <a:pt x="12324" y="28098"/>
                  <a:pt x="13026" y="29241"/>
                </a:cubicBezTo>
                <a:cubicBezTo>
                  <a:pt x="13097" y="29348"/>
                  <a:pt x="13157" y="29467"/>
                  <a:pt x="13228" y="29562"/>
                </a:cubicBezTo>
                <a:cubicBezTo>
                  <a:pt x="13276" y="29634"/>
                  <a:pt x="13348" y="29669"/>
                  <a:pt x="13417" y="29669"/>
                </a:cubicBezTo>
                <a:cubicBezTo>
                  <a:pt x="13487" y="29669"/>
                  <a:pt x="13556" y="29634"/>
                  <a:pt x="13598" y="29562"/>
                </a:cubicBezTo>
                <a:cubicBezTo>
                  <a:pt x="14098" y="28777"/>
                  <a:pt x="14574" y="27991"/>
                  <a:pt x="15062" y="27217"/>
                </a:cubicBezTo>
                <a:lnTo>
                  <a:pt x="15860" y="25919"/>
                </a:lnTo>
                <a:cubicBezTo>
                  <a:pt x="15895" y="25859"/>
                  <a:pt x="15919" y="25800"/>
                  <a:pt x="15967" y="25752"/>
                </a:cubicBezTo>
                <a:cubicBezTo>
                  <a:pt x="15968" y="25751"/>
                  <a:pt x="15969" y="25750"/>
                  <a:pt x="15970" y="25748"/>
                </a:cubicBezTo>
                <a:lnTo>
                  <a:pt x="15970" y="25748"/>
                </a:lnTo>
                <a:cubicBezTo>
                  <a:pt x="15972" y="25752"/>
                  <a:pt x="15981" y="25753"/>
                  <a:pt x="15995" y="25753"/>
                </a:cubicBezTo>
                <a:cubicBezTo>
                  <a:pt x="16035" y="25753"/>
                  <a:pt x="16112" y="25740"/>
                  <a:pt x="16134" y="25740"/>
                </a:cubicBezTo>
                <a:cubicBezTo>
                  <a:pt x="16169" y="25729"/>
                  <a:pt x="16217" y="25729"/>
                  <a:pt x="16276" y="25717"/>
                </a:cubicBezTo>
                <a:cubicBezTo>
                  <a:pt x="16384" y="25681"/>
                  <a:pt x="16503" y="25669"/>
                  <a:pt x="16610" y="25633"/>
                </a:cubicBezTo>
                <a:cubicBezTo>
                  <a:pt x="16824" y="25574"/>
                  <a:pt x="17038" y="25514"/>
                  <a:pt x="17265" y="25455"/>
                </a:cubicBezTo>
                <a:cubicBezTo>
                  <a:pt x="20610" y="24431"/>
                  <a:pt x="23456" y="22026"/>
                  <a:pt x="25039" y="18894"/>
                </a:cubicBezTo>
                <a:cubicBezTo>
                  <a:pt x="25943" y="17027"/>
                  <a:pt x="26396" y="15017"/>
                  <a:pt x="26420" y="12995"/>
                </a:cubicBezTo>
                <a:lnTo>
                  <a:pt x="26420" y="12995"/>
                </a:lnTo>
                <a:cubicBezTo>
                  <a:pt x="26421" y="12993"/>
                  <a:pt x="26421" y="12991"/>
                  <a:pt x="26421" y="12989"/>
                </a:cubicBezTo>
                <a:lnTo>
                  <a:pt x="26421" y="12989"/>
                </a:lnTo>
                <a:cubicBezTo>
                  <a:pt x="26421" y="12989"/>
                  <a:pt x="26421" y="12989"/>
                  <a:pt x="26421" y="12989"/>
                </a:cubicBezTo>
                <a:cubicBezTo>
                  <a:pt x="26421" y="12988"/>
                  <a:pt x="26421" y="12987"/>
                  <a:pt x="26421" y="12986"/>
                </a:cubicBezTo>
                <a:lnTo>
                  <a:pt x="26421" y="12986"/>
                </a:lnTo>
                <a:cubicBezTo>
                  <a:pt x="26396" y="8534"/>
                  <a:pt x="24098" y="4344"/>
                  <a:pt x="20325" y="1976"/>
                </a:cubicBezTo>
                <a:cubicBezTo>
                  <a:pt x="18237" y="665"/>
                  <a:pt x="15822" y="0"/>
                  <a:pt x="13400" y="0"/>
                </a:cubicBezTo>
                <a:close/>
              </a:path>
            </a:pathLst>
          </a:custGeom>
          <a:solidFill>
            <a:srgbClr val="1D70B7"/>
          </a:solidFill>
          <a:ln w="9525" cap="flat" cmpd="sng">
            <a:solidFill>
              <a:srgbClr val="008D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76" name="Google Shape;73;p16">
            <a:extLst>
              <a:ext uri="{FF2B5EF4-FFF2-40B4-BE49-F238E27FC236}">
                <a16:creationId xmlns:a16="http://schemas.microsoft.com/office/drawing/2014/main" id="{E21D9D1C-41A3-4E9A-BECF-E3DEE1A478E7}"/>
              </a:ext>
            </a:extLst>
          </p:cNvPr>
          <p:cNvSpPr/>
          <p:nvPr/>
        </p:nvSpPr>
        <p:spPr>
          <a:xfrm rot="5400000">
            <a:off x="6126286" y="3327663"/>
            <a:ext cx="721844" cy="815998"/>
          </a:xfrm>
          <a:custGeom>
            <a:avLst/>
            <a:gdLst/>
            <a:ahLst/>
            <a:cxnLst/>
            <a:rect l="l" t="t" r="r" b="b"/>
            <a:pathLst>
              <a:path w="26421" h="29670" extrusionOk="0">
                <a:moveTo>
                  <a:pt x="10823" y="25669"/>
                </a:moveTo>
                <a:lnTo>
                  <a:pt x="10823" y="25669"/>
                </a:lnTo>
                <a:cubicBezTo>
                  <a:pt x="10826" y="25670"/>
                  <a:pt x="10828" y="25672"/>
                  <a:pt x="10830" y="25674"/>
                </a:cubicBezTo>
                <a:lnTo>
                  <a:pt x="10830" y="25674"/>
                </a:lnTo>
                <a:cubicBezTo>
                  <a:pt x="10828" y="25673"/>
                  <a:pt x="10826" y="25671"/>
                  <a:pt x="10823" y="25669"/>
                </a:cubicBezTo>
                <a:close/>
                <a:moveTo>
                  <a:pt x="16005" y="25718"/>
                </a:moveTo>
                <a:cubicBezTo>
                  <a:pt x="16010" y="25718"/>
                  <a:pt x="16004" y="25729"/>
                  <a:pt x="15991" y="25729"/>
                </a:cubicBezTo>
                <a:cubicBezTo>
                  <a:pt x="15988" y="25730"/>
                  <a:pt x="15986" y="25731"/>
                  <a:pt x="15984" y="25732"/>
                </a:cubicBezTo>
                <a:lnTo>
                  <a:pt x="15984" y="25732"/>
                </a:lnTo>
                <a:cubicBezTo>
                  <a:pt x="15995" y="25721"/>
                  <a:pt x="16002" y="25718"/>
                  <a:pt x="16005" y="25718"/>
                </a:cubicBezTo>
                <a:close/>
                <a:moveTo>
                  <a:pt x="13467" y="436"/>
                </a:moveTo>
                <a:cubicBezTo>
                  <a:pt x="15225" y="436"/>
                  <a:pt x="16984" y="797"/>
                  <a:pt x="18610" y="1535"/>
                </a:cubicBezTo>
                <a:cubicBezTo>
                  <a:pt x="22527" y="3321"/>
                  <a:pt x="25337" y="7083"/>
                  <a:pt x="25897" y="11346"/>
                </a:cubicBezTo>
                <a:cubicBezTo>
                  <a:pt x="25968" y="11893"/>
                  <a:pt x="25992" y="12453"/>
                  <a:pt x="25992" y="13013"/>
                </a:cubicBezTo>
                <a:cubicBezTo>
                  <a:pt x="25993" y="13033"/>
                  <a:pt x="25997" y="13051"/>
                  <a:pt x="26003" y="13068"/>
                </a:cubicBezTo>
                <a:lnTo>
                  <a:pt x="26003" y="13068"/>
                </a:lnTo>
                <a:cubicBezTo>
                  <a:pt x="25958" y="16623"/>
                  <a:pt x="24436" y="20031"/>
                  <a:pt x="21777" y="22395"/>
                </a:cubicBezTo>
                <a:cubicBezTo>
                  <a:pt x="20444" y="23573"/>
                  <a:pt x="18872" y="24466"/>
                  <a:pt x="17193" y="25002"/>
                </a:cubicBezTo>
                <a:cubicBezTo>
                  <a:pt x="16777" y="25133"/>
                  <a:pt x="16336" y="25240"/>
                  <a:pt x="15919" y="25324"/>
                </a:cubicBezTo>
                <a:cubicBezTo>
                  <a:pt x="15741" y="25359"/>
                  <a:pt x="15681" y="25395"/>
                  <a:pt x="15598" y="25550"/>
                </a:cubicBezTo>
                <a:cubicBezTo>
                  <a:pt x="15360" y="25919"/>
                  <a:pt x="15133" y="26288"/>
                  <a:pt x="14895" y="26681"/>
                </a:cubicBezTo>
                <a:cubicBezTo>
                  <a:pt x="14410" y="27472"/>
                  <a:pt x="13925" y="28262"/>
                  <a:pt x="13432" y="29045"/>
                </a:cubicBezTo>
                <a:lnTo>
                  <a:pt x="13432" y="29045"/>
                </a:lnTo>
                <a:cubicBezTo>
                  <a:pt x="12866" y="28136"/>
                  <a:pt x="12308" y="27235"/>
                  <a:pt x="11740" y="26324"/>
                </a:cubicBezTo>
                <a:cubicBezTo>
                  <a:pt x="11562" y="26038"/>
                  <a:pt x="11335" y="25431"/>
                  <a:pt x="10978" y="25336"/>
                </a:cubicBezTo>
                <a:cubicBezTo>
                  <a:pt x="9907" y="25074"/>
                  <a:pt x="8883" y="24788"/>
                  <a:pt x="7883" y="24300"/>
                </a:cubicBezTo>
                <a:cubicBezTo>
                  <a:pt x="3906" y="22335"/>
                  <a:pt x="1191" y="18323"/>
                  <a:pt x="870" y="13906"/>
                </a:cubicBezTo>
                <a:cubicBezTo>
                  <a:pt x="560" y="9548"/>
                  <a:pt x="2584" y="5226"/>
                  <a:pt x="6168" y="2714"/>
                </a:cubicBezTo>
                <a:cubicBezTo>
                  <a:pt x="8313" y="1213"/>
                  <a:pt x="10888" y="436"/>
                  <a:pt x="13467" y="436"/>
                </a:cubicBezTo>
                <a:close/>
                <a:moveTo>
                  <a:pt x="13400" y="0"/>
                </a:moveTo>
                <a:cubicBezTo>
                  <a:pt x="11401" y="0"/>
                  <a:pt x="9398" y="453"/>
                  <a:pt x="7573" y="1368"/>
                </a:cubicBezTo>
                <a:cubicBezTo>
                  <a:pt x="3644" y="3321"/>
                  <a:pt x="941" y="7262"/>
                  <a:pt x="477" y="11620"/>
                </a:cubicBezTo>
                <a:cubicBezTo>
                  <a:pt x="1" y="16144"/>
                  <a:pt x="1977" y="20656"/>
                  <a:pt x="5597" y="23395"/>
                </a:cubicBezTo>
                <a:cubicBezTo>
                  <a:pt x="6490" y="24062"/>
                  <a:pt x="7454" y="24609"/>
                  <a:pt x="8478" y="25026"/>
                </a:cubicBezTo>
                <a:cubicBezTo>
                  <a:pt x="9002" y="25240"/>
                  <a:pt x="9538" y="25419"/>
                  <a:pt x="10073" y="25562"/>
                </a:cubicBezTo>
                <a:cubicBezTo>
                  <a:pt x="10204" y="25598"/>
                  <a:pt x="10359" y="25633"/>
                  <a:pt x="10502" y="25669"/>
                </a:cubicBezTo>
                <a:cubicBezTo>
                  <a:pt x="10526" y="25669"/>
                  <a:pt x="10724" y="25717"/>
                  <a:pt x="10811" y="25717"/>
                </a:cubicBezTo>
                <a:cubicBezTo>
                  <a:pt x="10831" y="25717"/>
                  <a:pt x="10844" y="25714"/>
                  <a:pt x="10850" y="25709"/>
                </a:cubicBezTo>
                <a:lnTo>
                  <a:pt x="10850" y="25709"/>
                </a:lnTo>
                <a:cubicBezTo>
                  <a:pt x="10861" y="25735"/>
                  <a:pt x="10874" y="25767"/>
                  <a:pt x="10895" y="25788"/>
                </a:cubicBezTo>
                <a:cubicBezTo>
                  <a:pt x="11633" y="26907"/>
                  <a:pt x="12324" y="28098"/>
                  <a:pt x="13026" y="29241"/>
                </a:cubicBezTo>
                <a:cubicBezTo>
                  <a:pt x="13097" y="29348"/>
                  <a:pt x="13157" y="29467"/>
                  <a:pt x="13228" y="29562"/>
                </a:cubicBezTo>
                <a:cubicBezTo>
                  <a:pt x="13276" y="29634"/>
                  <a:pt x="13348" y="29669"/>
                  <a:pt x="13417" y="29669"/>
                </a:cubicBezTo>
                <a:cubicBezTo>
                  <a:pt x="13487" y="29669"/>
                  <a:pt x="13556" y="29634"/>
                  <a:pt x="13598" y="29562"/>
                </a:cubicBezTo>
                <a:cubicBezTo>
                  <a:pt x="14098" y="28777"/>
                  <a:pt x="14574" y="27991"/>
                  <a:pt x="15062" y="27217"/>
                </a:cubicBezTo>
                <a:lnTo>
                  <a:pt x="15860" y="25919"/>
                </a:lnTo>
                <a:cubicBezTo>
                  <a:pt x="15895" y="25859"/>
                  <a:pt x="15919" y="25800"/>
                  <a:pt x="15967" y="25752"/>
                </a:cubicBezTo>
                <a:cubicBezTo>
                  <a:pt x="15968" y="25751"/>
                  <a:pt x="15969" y="25750"/>
                  <a:pt x="15970" y="25748"/>
                </a:cubicBezTo>
                <a:lnTo>
                  <a:pt x="15970" y="25748"/>
                </a:lnTo>
                <a:cubicBezTo>
                  <a:pt x="15972" y="25752"/>
                  <a:pt x="15981" y="25753"/>
                  <a:pt x="15995" y="25753"/>
                </a:cubicBezTo>
                <a:cubicBezTo>
                  <a:pt x="16035" y="25753"/>
                  <a:pt x="16112" y="25740"/>
                  <a:pt x="16134" y="25740"/>
                </a:cubicBezTo>
                <a:cubicBezTo>
                  <a:pt x="16169" y="25729"/>
                  <a:pt x="16217" y="25729"/>
                  <a:pt x="16276" y="25717"/>
                </a:cubicBezTo>
                <a:cubicBezTo>
                  <a:pt x="16384" y="25681"/>
                  <a:pt x="16503" y="25669"/>
                  <a:pt x="16610" y="25633"/>
                </a:cubicBezTo>
                <a:cubicBezTo>
                  <a:pt x="16824" y="25574"/>
                  <a:pt x="17038" y="25514"/>
                  <a:pt x="17265" y="25455"/>
                </a:cubicBezTo>
                <a:cubicBezTo>
                  <a:pt x="20610" y="24431"/>
                  <a:pt x="23456" y="22026"/>
                  <a:pt x="25039" y="18894"/>
                </a:cubicBezTo>
                <a:cubicBezTo>
                  <a:pt x="25943" y="17027"/>
                  <a:pt x="26396" y="15017"/>
                  <a:pt x="26420" y="12995"/>
                </a:cubicBezTo>
                <a:lnTo>
                  <a:pt x="26420" y="12995"/>
                </a:lnTo>
                <a:cubicBezTo>
                  <a:pt x="26421" y="12993"/>
                  <a:pt x="26421" y="12991"/>
                  <a:pt x="26421" y="12989"/>
                </a:cubicBezTo>
                <a:lnTo>
                  <a:pt x="26421" y="12989"/>
                </a:lnTo>
                <a:cubicBezTo>
                  <a:pt x="26421" y="12989"/>
                  <a:pt x="26421" y="12989"/>
                  <a:pt x="26421" y="12989"/>
                </a:cubicBezTo>
                <a:cubicBezTo>
                  <a:pt x="26421" y="12988"/>
                  <a:pt x="26421" y="12987"/>
                  <a:pt x="26421" y="12986"/>
                </a:cubicBezTo>
                <a:lnTo>
                  <a:pt x="26421" y="12986"/>
                </a:lnTo>
                <a:cubicBezTo>
                  <a:pt x="26396" y="8534"/>
                  <a:pt x="24098" y="4344"/>
                  <a:pt x="20325" y="1976"/>
                </a:cubicBezTo>
                <a:cubicBezTo>
                  <a:pt x="18237" y="665"/>
                  <a:pt x="15822" y="0"/>
                  <a:pt x="13400" y="0"/>
                </a:cubicBezTo>
                <a:close/>
              </a:path>
            </a:pathLst>
          </a:custGeom>
          <a:solidFill>
            <a:srgbClr val="1D70B7"/>
          </a:solidFill>
          <a:ln w="9525" cap="flat" cmpd="sng">
            <a:solidFill>
              <a:srgbClr val="008D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C96C7112-1E59-45C1-B9A7-1648B6327199}"/>
              </a:ext>
            </a:extLst>
          </p:cNvPr>
          <p:cNvGrpSpPr/>
          <p:nvPr/>
        </p:nvGrpSpPr>
        <p:grpSpPr>
          <a:xfrm>
            <a:off x="5804879" y="1860448"/>
            <a:ext cx="144000" cy="3666915"/>
            <a:chOff x="5965048" y="1901269"/>
            <a:chExt cx="144000" cy="3666915"/>
          </a:xfrm>
        </p:grpSpPr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5377577D-6705-4CDB-B322-D8F8AA1316FB}"/>
                </a:ext>
              </a:extLst>
            </p:cNvPr>
            <p:cNvSpPr/>
            <p:nvPr/>
          </p:nvSpPr>
          <p:spPr>
            <a:xfrm>
              <a:off x="6010048" y="1937741"/>
              <a:ext cx="54000" cy="3600000"/>
            </a:xfrm>
            <a:prstGeom prst="rect">
              <a:avLst/>
            </a:prstGeom>
            <a:solidFill>
              <a:srgbClr val="008D36"/>
            </a:solidFill>
            <a:ln>
              <a:solidFill>
                <a:srgbClr val="008D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18DABA1-E4AA-4675-ABB7-57A617E0E6AA}"/>
                </a:ext>
              </a:extLst>
            </p:cNvPr>
            <p:cNvSpPr/>
            <p:nvPr/>
          </p:nvSpPr>
          <p:spPr>
            <a:xfrm>
              <a:off x="5965048" y="1901269"/>
              <a:ext cx="144000" cy="14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8D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7C2AA432-6EA2-4C06-8A30-EA51CA83C920}"/>
                </a:ext>
              </a:extLst>
            </p:cNvPr>
            <p:cNvSpPr/>
            <p:nvPr/>
          </p:nvSpPr>
          <p:spPr>
            <a:xfrm>
              <a:off x="5965048" y="2723260"/>
              <a:ext cx="144000" cy="14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8D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2A6B6A2-8237-449F-813C-A3E2E0174BAD}"/>
                </a:ext>
              </a:extLst>
            </p:cNvPr>
            <p:cNvSpPr/>
            <p:nvPr/>
          </p:nvSpPr>
          <p:spPr>
            <a:xfrm>
              <a:off x="5965048" y="3710351"/>
              <a:ext cx="144000" cy="14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8D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C9D0B0D7-85EB-424B-81AE-48211813F4D9}"/>
                </a:ext>
              </a:extLst>
            </p:cNvPr>
            <p:cNvSpPr/>
            <p:nvPr/>
          </p:nvSpPr>
          <p:spPr>
            <a:xfrm>
              <a:off x="5965048" y="4516467"/>
              <a:ext cx="144000" cy="14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8D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E4132439-11CB-425C-908E-261C7E9731BC}"/>
                </a:ext>
              </a:extLst>
            </p:cNvPr>
            <p:cNvSpPr/>
            <p:nvPr/>
          </p:nvSpPr>
          <p:spPr>
            <a:xfrm>
              <a:off x="5965048" y="5424184"/>
              <a:ext cx="144000" cy="144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8D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4" name="Google Shape;73;p16">
            <a:extLst>
              <a:ext uri="{FF2B5EF4-FFF2-40B4-BE49-F238E27FC236}">
                <a16:creationId xmlns:a16="http://schemas.microsoft.com/office/drawing/2014/main" id="{85640B04-2C73-46B8-B64A-8B9D389F668A}"/>
              </a:ext>
            </a:extLst>
          </p:cNvPr>
          <p:cNvSpPr/>
          <p:nvPr/>
        </p:nvSpPr>
        <p:spPr>
          <a:xfrm rot="5400000">
            <a:off x="6126286" y="5035921"/>
            <a:ext cx="721844" cy="815998"/>
          </a:xfrm>
          <a:custGeom>
            <a:avLst/>
            <a:gdLst/>
            <a:ahLst/>
            <a:cxnLst/>
            <a:rect l="l" t="t" r="r" b="b"/>
            <a:pathLst>
              <a:path w="26421" h="29670" extrusionOk="0">
                <a:moveTo>
                  <a:pt x="10823" y="25669"/>
                </a:moveTo>
                <a:lnTo>
                  <a:pt x="10823" y="25669"/>
                </a:lnTo>
                <a:cubicBezTo>
                  <a:pt x="10826" y="25670"/>
                  <a:pt x="10828" y="25672"/>
                  <a:pt x="10830" y="25674"/>
                </a:cubicBezTo>
                <a:lnTo>
                  <a:pt x="10830" y="25674"/>
                </a:lnTo>
                <a:cubicBezTo>
                  <a:pt x="10828" y="25673"/>
                  <a:pt x="10826" y="25671"/>
                  <a:pt x="10823" y="25669"/>
                </a:cubicBezTo>
                <a:close/>
                <a:moveTo>
                  <a:pt x="16005" y="25718"/>
                </a:moveTo>
                <a:cubicBezTo>
                  <a:pt x="16010" y="25718"/>
                  <a:pt x="16004" y="25729"/>
                  <a:pt x="15991" y="25729"/>
                </a:cubicBezTo>
                <a:cubicBezTo>
                  <a:pt x="15988" y="25730"/>
                  <a:pt x="15986" y="25731"/>
                  <a:pt x="15984" y="25732"/>
                </a:cubicBezTo>
                <a:lnTo>
                  <a:pt x="15984" y="25732"/>
                </a:lnTo>
                <a:cubicBezTo>
                  <a:pt x="15995" y="25721"/>
                  <a:pt x="16002" y="25718"/>
                  <a:pt x="16005" y="25718"/>
                </a:cubicBezTo>
                <a:close/>
                <a:moveTo>
                  <a:pt x="13467" y="436"/>
                </a:moveTo>
                <a:cubicBezTo>
                  <a:pt x="15225" y="436"/>
                  <a:pt x="16984" y="797"/>
                  <a:pt x="18610" y="1535"/>
                </a:cubicBezTo>
                <a:cubicBezTo>
                  <a:pt x="22527" y="3321"/>
                  <a:pt x="25337" y="7083"/>
                  <a:pt x="25897" y="11346"/>
                </a:cubicBezTo>
                <a:cubicBezTo>
                  <a:pt x="25968" y="11893"/>
                  <a:pt x="25992" y="12453"/>
                  <a:pt x="25992" y="13013"/>
                </a:cubicBezTo>
                <a:cubicBezTo>
                  <a:pt x="25993" y="13033"/>
                  <a:pt x="25997" y="13051"/>
                  <a:pt x="26003" y="13068"/>
                </a:cubicBezTo>
                <a:lnTo>
                  <a:pt x="26003" y="13068"/>
                </a:lnTo>
                <a:cubicBezTo>
                  <a:pt x="25958" y="16623"/>
                  <a:pt x="24436" y="20031"/>
                  <a:pt x="21777" y="22395"/>
                </a:cubicBezTo>
                <a:cubicBezTo>
                  <a:pt x="20444" y="23573"/>
                  <a:pt x="18872" y="24466"/>
                  <a:pt x="17193" y="25002"/>
                </a:cubicBezTo>
                <a:cubicBezTo>
                  <a:pt x="16777" y="25133"/>
                  <a:pt x="16336" y="25240"/>
                  <a:pt x="15919" y="25324"/>
                </a:cubicBezTo>
                <a:cubicBezTo>
                  <a:pt x="15741" y="25359"/>
                  <a:pt x="15681" y="25395"/>
                  <a:pt x="15598" y="25550"/>
                </a:cubicBezTo>
                <a:cubicBezTo>
                  <a:pt x="15360" y="25919"/>
                  <a:pt x="15133" y="26288"/>
                  <a:pt x="14895" y="26681"/>
                </a:cubicBezTo>
                <a:cubicBezTo>
                  <a:pt x="14410" y="27472"/>
                  <a:pt x="13925" y="28262"/>
                  <a:pt x="13432" y="29045"/>
                </a:cubicBezTo>
                <a:lnTo>
                  <a:pt x="13432" y="29045"/>
                </a:lnTo>
                <a:cubicBezTo>
                  <a:pt x="12866" y="28136"/>
                  <a:pt x="12308" y="27235"/>
                  <a:pt x="11740" y="26324"/>
                </a:cubicBezTo>
                <a:cubicBezTo>
                  <a:pt x="11562" y="26038"/>
                  <a:pt x="11335" y="25431"/>
                  <a:pt x="10978" y="25336"/>
                </a:cubicBezTo>
                <a:cubicBezTo>
                  <a:pt x="9907" y="25074"/>
                  <a:pt x="8883" y="24788"/>
                  <a:pt x="7883" y="24300"/>
                </a:cubicBezTo>
                <a:cubicBezTo>
                  <a:pt x="3906" y="22335"/>
                  <a:pt x="1191" y="18323"/>
                  <a:pt x="870" y="13906"/>
                </a:cubicBezTo>
                <a:cubicBezTo>
                  <a:pt x="560" y="9548"/>
                  <a:pt x="2584" y="5226"/>
                  <a:pt x="6168" y="2714"/>
                </a:cubicBezTo>
                <a:cubicBezTo>
                  <a:pt x="8313" y="1213"/>
                  <a:pt x="10888" y="436"/>
                  <a:pt x="13467" y="436"/>
                </a:cubicBezTo>
                <a:close/>
                <a:moveTo>
                  <a:pt x="13400" y="0"/>
                </a:moveTo>
                <a:cubicBezTo>
                  <a:pt x="11401" y="0"/>
                  <a:pt x="9398" y="453"/>
                  <a:pt x="7573" y="1368"/>
                </a:cubicBezTo>
                <a:cubicBezTo>
                  <a:pt x="3644" y="3321"/>
                  <a:pt x="941" y="7262"/>
                  <a:pt x="477" y="11620"/>
                </a:cubicBezTo>
                <a:cubicBezTo>
                  <a:pt x="1" y="16144"/>
                  <a:pt x="1977" y="20656"/>
                  <a:pt x="5597" y="23395"/>
                </a:cubicBezTo>
                <a:cubicBezTo>
                  <a:pt x="6490" y="24062"/>
                  <a:pt x="7454" y="24609"/>
                  <a:pt x="8478" y="25026"/>
                </a:cubicBezTo>
                <a:cubicBezTo>
                  <a:pt x="9002" y="25240"/>
                  <a:pt x="9538" y="25419"/>
                  <a:pt x="10073" y="25562"/>
                </a:cubicBezTo>
                <a:cubicBezTo>
                  <a:pt x="10204" y="25598"/>
                  <a:pt x="10359" y="25633"/>
                  <a:pt x="10502" y="25669"/>
                </a:cubicBezTo>
                <a:cubicBezTo>
                  <a:pt x="10526" y="25669"/>
                  <a:pt x="10724" y="25717"/>
                  <a:pt x="10811" y="25717"/>
                </a:cubicBezTo>
                <a:cubicBezTo>
                  <a:pt x="10831" y="25717"/>
                  <a:pt x="10844" y="25714"/>
                  <a:pt x="10850" y="25709"/>
                </a:cubicBezTo>
                <a:lnTo>
                  <a:pt x="10850" y="25709"/>
                </a:lnTo>
                <a:cubicBezTo>
                  <a:pt x="10861" y="25735"/>
                  <a:pt x="10874" y="25767"/>
                  <a:pt x="10895" y="25788"/>
                </a:cubicBezTo>
                <a:cubicBezTo>
                  <a:pt x="11633" y="26907"/>
                  <a:pt x="12324" y="28098"/>
                  <a:pt x="13026" y="29241"/>
                </a:cubicBezTo>
                <a:cubicBezTo>
                  <a:pt x="13097" y="29348"/>
                  <a:pt x="13157" y="29467"/>
                  <a:pt x="13228" y="29562"/>
                </a:cubicBezTo>
                <a:cubicBezTo>
                  <a:pt x="13276" y="29634"/>
                  <a:pt x="13348" y="29669"/>
                  <a:pt x="13417" y="29669"/>
                </a:cubicBezTo>
                <a:cubicBezTo>
                  <a:pt x="13487" y="29669"/>
                  <a:pt x="13556" y="29634"/>
                  <a:pt x="13598" y="29562"/>
                </a:cubicBezTo>
                <a:cubicBezTo>
                  <a:pt x="14098" y="28777"/>
                  <a:pt x="14574" y="27991"/>
                  <a:pt x="15062" y="27217"/>
                </a:cubicBezTo>
                <a:lnTo>
                  <a:pt x="15860" y="25919"/>
                </a:lnTo>
                <a:cubicBezTo>
                  <a:pt x="15895" y="25859"/>
                  <a:pt x="15919" y="25800"/>
                  <a:pt x="15967" y="25752"/>
                </a:cubicBezTo>
                <a:cubicBezTo>
                  <a:pt x="15968" y="25751"/>
                  <a:pt x="15969" y="25750"/>
                  <a:pt x="15970" y="25748"/>
                </a:cubicBezTo>
                <a:lnTo>
                  <a:pt x="15970" y="25748"/>
                </a:lnTo>
                <a:cubicBezTo>
                  <a:pt x="15972" y="25752"/>
                  <a:pt x="15981" y="25753"/>
                  <a:pt x="15995" y="25753"/>
                </a:cubicBezTo>
                <a:cubicBezTo>
                  <a:pt x="16035" y="25753"/>
                  <a:pt x="16112" y="25740"/>
                  <a:pt x="16134" y="25740"/>
                </a:cubicBezTo>
                <a:cubicBezTo>
                  <a:pt x="16169" y="25729"/>
                  <a:pt x="16217" y="25729"/>
                  <a:pt x="16276" y="25717"/>
                </a:cubicBezTo>
                <a:cubicBezTo>
                  <a:pt x="16384" y="25681"/>
                  <a:pt x="16503" y="25669"/>
                  <a:pt x="16610" y="25633"/>
                </a:cubicBezTo>
                <a:cubicBezTo>
                  <a:pt x="16824" y="25574"/>
                  <a:pt x="17038" y="25514"/>
                  <a:pt x="17265" y="25455"/>
                </a:cubicBezTo>
                <a:cubicBezTo>
                  <a:pt x="20610" y="24431"/>
                  <a:pt x="23456" y="22026"/>
                  <a:pt x="25039" y="18894"/>
                </a:cubicBezTo>
                <a:cubicBezTo>
                  <a:pt x="25943" y="17027"/>
                  <a:pt x="26396" y="15017"/>
                  <a:pt x="26420" y="12995"/>
                </a:cubicBezTo>
                <a:lnTo>
                  <a:pt x="26420" y="12995"/>
                </a:lnTo>
                <a:cubicBezTo>
                  <a:pt x="26421" y="12993"/>
                  <a:pt x="26421" y="12991"/>
                  <a:pt x="26421" y="12989"/>
                </a:cubicBezTo>
                <a:lnTo>
                  <a:pt x="26421" y="12989"/>
                </a:lnTo>
                <a:cubicBezTo>
                  <a:pt x="26421" y="12989"/>
                  <a:pt x="26421" y="12989"/>
                  <a:pt x="26421" y="12989"/>
                </a:cubicBezTo>
                <a:cubicBezTo>
                  <a:pt x="26421" y="12988"/>
                  <a:pt x="26421" y="12987"/>
                  <a:pt x="26421" y="12986"/>
                </a:cubicBezTo>
                <a:lnTo>
                  <a:pt x="26421" y="12986"/>
                </a:lnTo>
                <a:cubicBezTo>
                  <a:pt x="26396" y="8534"/>
                  <a:pt x="24098" y="4344"/>
                  <a:pt x="20325" y="1976"/>
                </a:cubicBezTo>
                <a:cubicBezTo>
                  <a:pt x="18237" y="665"/>
                  <a:pt x="15822" y="0"/>
                  <a:pt x="13400" y="0"/>
                </a:cubicBezTo>
                <a:close/>
              </a:path>
            </a:pathLst>
          </a:custGeom>
          <a:solidFill>
            <a:srgbClr val="1D70B7"/>
          </a:solidFill>
          <a:ln w="9525" cap="flat" cmpd="sng">
            <a:solidFill>
              <a:srgbClr val="008D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85" name="Google Shape;73;p16">
            <a:extLst>
              <a:ext uri="{FF2B5EF4-FFF2-40B4-BE49-F238E27FC236}">
                <a16:creationId xmlns:a16="http://schemas.microsoft.com/office/drawing/2014/main" id="{5E2FF49F-68A3-4297-A48D-D192D752084F}"/>
              </a:ext>
            </a:extLst>
          </p:cNvPr>
          <p:cNvSpPr/>
          <p:nvPr/>
        </p:nvSpPr>
        <p:spPr>
          <a:xfrm rot="16200000">
            <a:off x="4912374" y="4124440"/>
            <a:ext cx="721844" cy="815998"/>
          </a:xfrm>
          <a:custGeom>
            <a:avLst/>
            <a:gdLst/>
            <a:ahLst/>
            <a:cxnLst/>
            <a:rect l="l" t="t" r="r" b="b"/>
            <a:pathLst>
              <a:path w="26421" h="29670" extrusionOk="0">
                <a:moveTo>
                  <a:pt x="10823" y="25669"/>
                </a:moveTo>
                <a:lnTo>
                  <a:pt x="10823" y="25669"/>
                </a:lnTo>
                <a:cubicBezTo>
                  <a:pt x="10826" y="25670"/>
                  <a:pt x="10828" y="25672"/>
                  <a:pt x="10830" y="25674"/>
                </a:cubicBezTo>
                <a:lnTo>
                  <a:pt x="10830" y="25674"/>
                </a:lnTo>
                <a:cubicBezTo>
                  <a:pt x="10828" y="25673"/>
                  <a:pt x="10826" y="25671"/>
                  <a:pt x="10823" y="25669"/>
                </a:cubicBezTo>
                <a:close/>
                <a:moveTo>
                  <a:pt x="16005" y="25718"/>
                </a:moveTo>
                <a:cubicBezTo>
                  <a:pt x="16010" y="25718"/>
                  <a:pt x="16004" y="25729"/>
                  <a:pt x="15991" y="25729"/>
                </a:cubicBezTo>
                <a:cubicBezTo>
                  <a:pt x="15988" y="25730"/>
                  <a:pt x="15986" y="25731"/>
                  <a:pt x="15984" y="25732"/>
                </a:cubicBezTo>
                <a:lnTo>
                  <a:pt x="15984" y="25732"/>
                </a:lnTo>
                <a:cubicBezTo>
                  <a:pt x="15995" y="25721"/>
                  <a:pt x="16002" y="25718"/>
                  <a:pt x="16005" y="25718"/>
                </a:cubicBezTo>
                <a:close/>
                <a:moveTo>
                  <a:pt x="13467" y="436"/>
                </a:moveTo>
                <a:cubicBezTo>
                  <a:pt x="15225" y="436"/>
                  <a:pt x="16984" y="797"/>
                  <a:pt x="18610" y="1535"/>
                </a:cubicBezTo>
                <a:cubicBezTo>
                  <a:pt x="22527" y="3321"/>
                  <a:pt x="25337" y="7083"/>
                  <a:pt x="25897" y="11346"/>
                </a:cubicBezTo>
                <a:cubicBezTo>
                  <a:pt x="25968" y="11893"/>
                  <a:pt x="25992" y="12453"/>
                  <a:pt x="25992" y="13013"/>
                </a:cubicBezTo>
                <a:cubicBezTo>
                  <a:pt x="25993" y="13033"/>
                  <a:pt x="25997" y="13051"/>
                  <a:pt x="26003" y="13068"/>
                </a:cubicBezTo>
                <a:lnTo>
                  <a:pt x="26003" y="13068"/>
                </a:lnTo>
                <a:cubicBezTo>
                  <a:pt x="25958" y="16623"/>
                  <a:pt x="24436" y="20031"/>
                  <a:pt x="21777" y="22395"/>
                </a:cubicBezTo>
                <a:cubicBezTo>
                  <a:pt x="20444" y="23573"/>
                  <a:pt x="18872" y="24466"/>
                  <a:pt x="17193" y="25002"/>
                </a:cubicBezTo>
                <a:cubicBezTo>
                  <a:pt x="16777" y="25133"/>
                  <a:pt x="16336" y="25240"/>
                  <a:pt x="15919" y="25324"/>
                </a:cubicBezTo>
                <a:cubicBezTo>
                  <a:pt x="15741" y="25359"/>
                  <a:pt x="15681" y="25395"/>
                  <a:pt x="15598" y="25550"/>
                </a:cubicBezTo>
                <a:cubicBezTo>
                  <a:pt x="15360" y="25919"/>
                  <a:pt x="15133" y="26288"/>
                  <a:pt x="14895" y="26681"/>
                </a:cubicBezTo>
                <a:cubicBezTo>
                  <a:pt x="14410" y="27472"/>
                  <a:pt x="13925" y="28262"/>
                  <a:pt x="13432" y="29045"/>
                </a:cubicBezTo>
                <a:lnTo>
                  <a:pt x="13432" y="29045"/>
                </a:lnTo>
                <a:cubicBezTo>
                  <a:pt x="12866" y="28136"/>
                  <a:pt x="12308" y="27235"/>
                  <a:pt x="11740" y="26324"/>
                </a:cubicBezTo>
                <a:cubicBezTo>
                  <a:pt x="11562" y="26038"/>
                  <a:pt x="11335" y="25431"/>
                  <a:pt x="10978" y="25336"/>
                </a:cubicBezTo>
                <a:cubicBezTo>
                  <a:pt x="9907" y="25074"/>
                  <a:pt x="8883" y="24788"/>
                  <a:pt x="7883" y="24300"/>
                </a:cubicBezTo>
                <a:cubicBezTo>
                  <a:pt x="3906" y="22335"/>
                  <a:pt x="1191" y="18323"/>
                  <a:pt x="870" y="13906"/>
                </a:cubicBezTo>
                <a:cubicBezTo>
                  <a:pt x="560" y="9548"/>
                  <a:pt x="2584" y="5226"/>
                  <a:pt x="6168" y="2714"/>
                </a:cubicBezTo>
                <a:cubicBezTo>
                  <a:pt x="8313" y="1213"/>
                  <a:pt x="10888" y="436"/>
                  <a:pt x="13467" y="436"/>
                </a:cubicBezTo>
                <a:close/>
                <a:moveTo>
                  <a:pt x="13400" y="0"/>
                </a:moveTo>
                <a:cubicBezTo>
                  <a:pt x="11401" y="0"/>
                  <a:pt x="9398" y="453"/>
                  <a:pt x="7573" y="1368"/>
                </a:cubicBezTo>
                <a:cubicBezTo>
                  <a:pt x="3644" y="3321"/>
                  <a:pt x="941" y="7262"/>
                  <a:pt x="477" y="11620"/>
                </a:cubicBezTo>
                <a:cubicBezTo>
                  <a:pt x="1" y="16144"/>
                  <a:pt x="1977" y="20656"/>
                  <a:pt x="5597" y="23395"/>
                </a:cubicBezTo>
                <a:cubicBezTo>
                  <a:pt x="6490" y="24062"/>
                  <a:pt x="7454" y="24609"/>
                  <a:pt x="8478" y="25026"/>
                </a:cubicBezTo>
                <a:cubicBezTo>
                  <a:pt x="9002" y="25240"/>
                  <a:pt x="9538" y="25419"/>
                  <a:pt x="10073" y="25562"/>
                </a:cubicBezTo>
                <a:cubicBezTo>
                  <a:pt x="10204" y="25598"/>
                  <a:pt x="10359" y="25633"/>
                  <a:pt x="10502" y="25669"/>
                </a:cubicBezTo>
                <a:cubicBezTo>
                  <a:pt x="10526" y="25669"/>
                  <a:pt x="10724" y="25717"/>
                  <a:pt x="10811" y="25717"/>
                </a:cubicBezTo>
                <a:cubicBezTo>
                  <a:pt x="10831" y="25717"/>
                  <a:pt x="10844" y="25714"/>
                  <a:pt x="10850" y="25709"/>
                </a:cubicBezTo>
                <a:lnTo>
                  <a:pt x="10850" y="25709"/>
                </a:lnTo>
                <a:cubicBezTo>
                  <a:pt x="10861" y="25735"/>
                  <a:pt x="10874" y="25767"/>
                  <a:pt x="10895" y="25788"/>
                </a:cubicBezTo>
                <a:cubicBezTo>
                  <a:pt x="11633" y="26907"/>
                  <a:pt x="12324" y="28098"/>
                  <a:pt x="13026" y="29241"/>
                </a:cubicBezTo>
                <a:cubicBezTo>
                  <a:pt x="13097" y="29348"/>
                  <a:pt x="13157" y="29467"/>
                  <a:pt x="13228" y="29562"/>
                </a:cubicBezTo>
                <a:cubicBezTo>
                  <a:pt x="13276" y="29634"/>
                  <a:pt x="13348" y="29669"/>
                  <a:pt x="13417" y="29669"/>
                </a:cubicBezTo>
                <a:cubicBezTo>
                  <a:pt x="13487" y="29669"/>
                  <a:pt x="13556" y="29634"/>
                  <a:pt x="13598" y="29562"/>
                </a:cubicBezTo>
                <a:cubicBezTo>
                  <a:pt x="14098" y="28777"/>
                  <a:pt x="14574" y="27991"/>
                  <a:pt x="15062" y="27217"/>
                </a:cubicBezTo>
                <a:lnTo>
                  <a:pt x="15860" y="25919"/>
                </a:lnTo>
                <a:cubicBezTo>
                  <a:pt x="15895" y="25859"/>
                  <a:pt x="15919" y="25800"/>
                  <a:pt x="15967" y="25752"/>
                </a:cubicBezTo>
                <a:cubicBezTo>
                  <a:pt x="15968" y="25751"/>
                  <a:pt x="15969" y="25750"/>
                  <a:pt x="15970" y="25748"/>
                </a:cubicBezTo>
                <a:lnTo>
                  <a:pt x="15970" y="25748"/>
                </a:lnTo>
                <a:cubicBezTo>
                  <a:pt x="15972" y="25752"/>
                  <a:pt x="15981" y="25753"/>
                  <a:pt x="15995" y="25753"/>
                </a:cubicBezTo>
                <a:cubicBezTo>
                  <a:pt x="16035" y="25753"/>
                  <a:pt x="16112" y="25740"/>
                  <a:pt x="16134" y="25740"/>
                </a:cubicBezTo>
                <a:cubicBezTo>
                  <a:pt x="16169" y="25729"/>
                  <a:pt x="16217" y="25729"/>
                  <a:pt x="16276" y="25717"/>
                </a:cubicBezTo>
                <a:cubicBezTo>
                  <a:pt x="16384" y="25681"/>
                  <a:pt x="16503" y="25669"/>
                  <a:pt x="16610" y="25633"/>
                </a:cubicBezTo>
                <a:cubicBezTo>
                  <a:pt x="16824" y="25574"/>
                  <a:pt x="17038" y="25514"/>
                  <a:pt x="17265" y="25455"/>
                </a:cubicBezTo>
                <a:cubicBezTo>
                  <a:pt x="20610" y="24431"/>
                  <a:pt x="23456" y="22026"/>
                  <a:pt x="25039" y="18894"/>
                </a:cubicBezTo>
                <a:cubicBezTo>
                  <a:pt x="25943" y="17027"/>
                  <a:pt x="26396" y="15017"/>
                  <a:pt x="26420" y="12995"/>
                </a:cubicBezTo>
                <a:lnTo>
                  <a:pt x="26420" y="12995"/>
                </a:lnTo>
                <a:cubicBezTo>
                  <a:pt x="26421" y="12993"/>
                  <a:pt x="26421" y="12991"/>
                  <a:pt x="26421" y="12989"/>
                </a:cubicBezTo>
                <a:lnTo>
                  <a:pt x="26421" y="12989"/>
                </a:lnTo>
                <a:cubicBezTo>
                  <a:pt x="26421" y="12989"/>
                  <a:pt x="26421" y="12989"/>
                  <a:pt x="26421" y="12989"/>
                </a:cubicBezTo>
                <a:cubicBezTo>
                  <a:pt x="26421" y="12988"/>
                  <a:pt x="26421" y="12987"/>
                  <a:pt x="26421" y="12986"/>
                </a:cubicBezTo>
                <a:lnTo>
                  <a:pt x="26421" y="12986"/>
                </a:lnTo>
                <a:cubicBezTo>
                  <a:pt x="26396" y="8534"/>
                  <a:pt x="24098" y="4344"/>
                  <a:pt x="20325" y="1976"/>
                </a:cubicBezTo>
                <a:cubicBezTo>
                  <a:pt x="18237" y="665"/>
                  <a:pt x="15822" y="0"/>
                  <a:pt x="13400" y="0"/>
                </a:cubicBezTo>
                <a:close/>
              </a:path>
            </a:pathLst>
          </a:custGeom>
          <a:solidFill>
            <a:srgbClr val="1D70B7"/>
          </a:solidFill>
          <a:ln w="9525" cap="flat" cmpd="sng">
            <a:solidFill>
              <a:srgbClr val="008D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79806F9E-AF5A-411F-9155-BFD0A2F61561}"/>
              </a:ext>
            </a:extLst>
          </p:cNvPr>
          <p:cNvSpPr txBox="1"/>
          <p:nvPr/>
        </p:nvSpPr>
        <p:spPr>
          <a:xfrm>
            <a:off x="6299803" y="1655609"/>
            <a:ext cx="4767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4E96B91-9B8C-4B50-AB7D-FEBBD5D58E4C}"/>
              </a:ext>
            </a:extLst>
          </p:cNvPr>
          <p:cNvSpPr txBox="1"/>
          <p:nvPr/>
        </p:nvSpPr>
        <p:spPr>
          <a:xfrm>
            <a:off x="4982365" y="2486566"/>
            <a:ext cx="4767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A18E6196-5148-4C8C-A74A-BEF0238CDEB2}"/>
              </a:ext>
            </a:extLst>
          </p:cNvPr>
          <p:cNvSpPr txBox="1"/>
          <p:nvPr/>
        </p:nvSpPr>
        <p:spPr>
          <a:xfrm>
            <a:off x="6299803" y="3472935"/>
            <a:ext cx="4767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F042EB86-D0AE-4FF9-B667-EED286FCBCA6}"/>
              </a:ext>
            </a:extLst>
          </p:cNvPr>
          <p:cNvSpPr txBox="1"/>
          <p:nvPr/>
        </p:nvSpPr>
        <p:spPr>
          <a:xfrm>
            <a:off x="4982365" y="4264565"/>
            <a:ext cx="4767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3E0524E2-FBD9-4D8D-9FE9-3B75C0F7E92D}"/>
              </a:ext>
            </a:extLst>
          </p:cNvPr>
          <p:cNvSpPr txBox="1"/>
          <p:nvPr/>
        </p:nvSpPr>
        <p:spPr>
          <a:xfrm>
            <a:off x="6299803" y="5182310"/>
            <a:ext cx="4767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9296FC05-F41C-4E1B-8E4F-91B8CF97E11B}"/>
              </a:ext>
            </a:extLst>
          </p:cNvPr>
          <p:cNvSpPr/>
          <p:nvPr/>
        </p:nvSpPr>
        <p:spPr>
          <a:xfrm>
            <a:off x="7070537" y="1552910"/>
            <a:ext cx="413537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2000" b="1" dirty="0">
                <a:solidFill>
                  <a:srgbClr val="008D3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 and non real time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7C9AEC6-715A-4478-8AF0-64D2FBA131D2}"/>
              </a:ext>
            </a:extLst>
          </p:cNvPr>
          <p:cNvSpPr/>
          <p:nvPr/>
        </p:nvSpPr>
        <p:spPr>
          <a:xfrm>
            <a:off x="593202" y="2400774"/>
            <a:ext cx="413537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Clr>
                <a:srgbClr val="006633"/>
              </a:buClr>
            </a:pPr>
            <a:r>
              <a:rPr lang="en-US" sz="2000" b="1" dirty="0">
                <a:solidFill>
                  <a:srgbClr val="008D3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of search</a:t>
            </a: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0AAEFF49-9446-4DD6-8AE1-0963D383C2F0}"/>
              </a:ext>
            </a:extLst>
          </p:cNvPr>
          <p:cNvSpPr/>
          <p:nvPr/>
        </p:nvSpPr>
        <p:spPr>
          <a:xfrm>
            <a:off x="7070537" y="3373788"/>
            <a:ext cx="413537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2000" b="1" dirty="0">
                <a:solidFill>
                  <a:srgbClr val="008D3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Normalized data</a:t>
            </a: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19967C90-F924-4E9D-96B8-CF7FC910A1B7}"/>
              </a:ext>
            </a:extLst>
          </p:cNvPr>
          <p:cNvSpPr/>
          <p:nvPr/>
        </p:nvSpPr>
        <p:spPr>
          <a:xfrm>
            <a:off x="7070536" y="5082998"/>
            <a:ext cx="4865484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2000" b="1" dirty="0">
                <a:solidFill>
                  <a:srgbClr val="008D3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 compare multiple search interests 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3D2738C6-8B49-4788-A1F0-EB06D8DBB024}"/>
              </a:ext>
            </a:extLst>
          </p:cNvPr>
          <p:cNvSpPr/>
          <p:nvPr/>
        </p:nvSpPr>
        <p:spPr>
          <a:xfrm>
            <a:off x="593202" y="4175572"/>
            <a:ext cx="413537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Clr>
                <a:srgbClr val="006633"/>
              </a:buClr>
            </a:pPr>
            <a:r>
              <a:rPr lang="en-US" sz="2000" b="1" dirty="0">
                <a:solidFill>
                  <a:srgbClr val="008D3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a polling data</a:t>
            </a: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D44DCE6D-9A7F-43D6-A1EE-85C3C022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42132" y="6314591"/>
            <a:ext cx="543409" cy="543409"/>
          </a:xfrm>
          <a:prstGeom prst="rect">
            <a:avLst/>
          </a:prstGeom>
        </p:spPr>
      </p:pic>
      <p:sp>
        <p:nvSpPr>
          <p:cNvPr id="302" name="Slide Number Placeholder 1">
            <a:extLst>
              <a:ext uri="{FF2B5EF4-FFF2-40B4-BE49-F238E27FC236}">
                <a16:creationId xmlns:a16="http://schemas.microsoft.com/office/drawing/2014/main" id="{C05E5936-5107-442F-A64C-3298A72C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8EA908-BA59-4183-8648-53219FC00D5C}" type="slidenum">
              <a:rPr lang="en-AU" b="1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B0C0A44E-92C4-44F5-AEC8-9C03136D059C}"/>
              </a:ext>
            </a:extLst>
          </p:cNvPr>
          <p:cNvSpPr/>
          <p:nvPr/>
        </p:nvSpPr>
        <p:spPr>
          <a:xfrm>
            <a:off x="7070186" y="2140815"/>
            <a:ext cx="4906619" cy="70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1600" i="1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</a:t>
            </a:r>
            <a:r>
              <a:rPr lang="en-US" sz="16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: provide sample covering the last 7 days</a:t>
            </a:r>
          </a:p>
          <a:p>
            <a:pPr>
              <a:buClr>
                <a:srgbClr val="006633"/>
              </a:buClr>
            </a:pPr>
            <a:r>
              <a:rPr lang="en-US" sz="1600" i="1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Non real time </a:t>
            </a:r>
            <a:r>
              <a:rPr lang="en-US" sz="16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provide sample from </a:t>
            </a:r>
            <a:r>
              <a:rPr lang="en-US" sz="1600" b="0" i="1" dirty="0">
                <a:solidFill>
                  <a:srgbClr val="1F1F1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2004 and up to 36 hours before searching</a:t>
            </a:r>
            <a:endParaRPr lang="en-US" sz="1600" i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A612ED8-6466-4BAA-9D2F-E895E6BB62AC}"/>
              </a:ext>
            </a:extLst>
          </p:cNvPr>
          <p:cNvSpPr/>
          <p:nvPr/>
        </p:nvSpPr>
        <p:spPr>
          <a:xfrm>
            <a:off x="7070186" y="4081889"/>
            <a:ext cx="4704588" cy="70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16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make comparisons between terms easier.</a:t>
            </a:r>
          </a:p>
          <a:p>
            <a:pPr>
              <a:buClr>
                <a:srgbClr val="006633"/>
              </a:buClr>
            </a:pPr>
            <a:r>
              <a:rPr lang="en-US" sz="16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Numbers represent search interest relative to the highest point on the chart for the given region and time</a:t>
            </a: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AA745361-7995-4458-B91F-687FBC3D1F0E}"/>
              </a:ext>
            </a:extLst>
          </p:cNvPr>
          <p:cNvSpPr/>
          <p:nvPr/>
        </p:nvSpPr>
        <p:spPr>
          <a:xfrm>
            <a:off x="7059933" y="5401967"/>
            <a:ext cx="3748502" cy="70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16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Compares up to 5 search interests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780B18BA-43B1-4CA5-93FD-B41B9E052177}"/>
              </a:ext>
            </a:extLst>
          </p:cNvPr>
          <p:cNvSpPr/>
          <p:nvPr/>
        </p:nvSpPr>
        <p:spPr>
          <a:xfrm>
            <a:off x="156183" y="2967638"/>
            <a:ext cx="4572389" cy="70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Clr>
                <a:srgbClr val="006633"/>
              </a:buClr>
            </a:pPr>
            <a:r>
              <a:rPr lang="en-US" sz="16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of billions of searches per day, focus on finding insights that can be processed within minutes of a happening event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69A039F5-6FC6-4277-855E-48FCACE11333}"/>
              </a:ext>
            </a:extLst>
          </p:cNvPr>
          <p:cNvSpPr/>
          <p:nvPr/>
        </p:nvSpPr>
        <p:spPr>
          <a:xfrm>
            <a:off x="17520" y="4748149"/>
            <a:ext cx="4724193" cy="70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Clr>
                <a:srgbClr val="006633"/>
              </a:buClr>
            </a:pPr>
            <a:r>
              <a:rPr lang="en-US" sz="16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Reflects the search interest in particular topics. </a:t>
            </a:r>
          </a:p>
          <a:p>
            <a:pPr algn="r">
              <a:buClr>
                <a:srgbClr val="006633"/>
              </a:buClr>
            </a:pPr>
            <a:r>
              <a:rPr lang="en-US" sz="16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Should be compared with other data before drawing a conclusion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1779A40A-EA01-4654-807E-1E5780244F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6125" y1="70667" x2="26125" y2="70667"/>
                        <a14:foregroundMark x1="45875" y1="70833" x2="45875" y2="70833"/>
                        <a14:foregroundMark x1="44250" y1="70833" x2="44250" y2="70833"/>
                        <a14:foregroundMark x1="50500" y1="68500" x2="50500" y2="68500"/>
                        <a14:foregroundMark x1="37125" y1="68667" x2="37125" y2="68667"/>
                        <a14:foregroundMark x1="54500" y1="65167" x2="54500" y2="65167"/>
                        <a14:foregroundMark x1="57250" y1="68000" x2="57250" y2="68000"/>
                        <a14:foregroundMark x1="61875" y1="68000" x2="61875" y2="68000"/>
                        <a14:foregroundMark x1="66250" y1="68167" x2="66250" y2="68167"/>
                        <a14:foregroundMark x1="68375" y1="68000" x2="68375" y2="68000"/>
                        <a14:foregroundMark x1="73250" y1="67333" x2="73250" y2="67333"/>
                      </a14:backgroundRemoval>
                    </a14:imgEffect>
                  </a14:imgLayer>
                </a14:imgProps>
              </a:ext>
            </a:extLst>
          </a:blip>
          <a:srcRect l="26768" r="26305" b="37246"/>
          <a:stretch/>
        </p:blipFill>
        <p:spPr>
          <a:xfrm>
            <a:off x="308720" y="-126475"/>
            <a:ext cx="1064268" cy="1067416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4E668217-6388-4068-9094-F85B54437056}"/>
              </a:ext>
            </a:extLst>
          </p:cNvPr>
          <p:cNvSpPr txBox="1"/>
          <p:nvPr/>
        </p:nvSpPr>
        <p:spPr>
          <a:xfrm>
            <a:off x="3121477" y="6542494"/>
            <a:ext cx="3694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: https://support.google.com/trends/</a:t>
            </a:r>
            <a:endParaRPr lang="en-ID" sz="1400" dirty="0">
              <a:solidFill>
                <a:srgbClr val="0066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168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4036CA48-67FF-4FD4-A7DE-EEAE6428F7F5}"/>
              </a:ext>
            </a:extLst>
          </p:cNvPr>
          <p:cNvSpPr/>
          <p:nvPr/>
        </p:nvSpPr>
        <p:spPr>
          <a:xfrm rot="16200000" flipV="1">
            <a:off x="251164" y="446315"/>
            <a:ext cx="1446212" cy="1948546"/>
          </a:xfrm>
          <a:prstGeom prst="round2SameRect">
            <a:avLst>
              <a:gd name="adj1" fmla="val 33738"/>
              <a:gd name="adj2" fmla="val 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7258A7-E5A9-4A1E-998A-0905EFB6C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483" y="697482"/>
            <a:ext cx="1349832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8800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2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B7D95-BD40-4950-904D-598B72A21E2D}"/>
              </a:ext>
            </a:extLst>
          </p:cNvPr>
          <p:cNvSpPr txBox="1"/>
          <p:nvPr/>
        </p:nvSpPr>
        <p:spPr>
          <a:xfrm>
            <a:off x="119618" y="2397474"/>
            <a:ext cx="5976382" cy="15881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3600" dirty="0">
                <a:solidFill>
                  <a:srgbClr val="005F2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 TRENDS IMPLEMENTATION IN BIG DATA ANALYSIS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4CB5C-CDA5-4FE3-898C-8DD0FCBF2AB0}"/>
              </a:ext>
            </a:extLst>
          </p:cNvPr>
          <p:cNvSpPr txBox="1"/>
          <p:nvPr/>
        </p:nvSpPr>
        <p:spPr>
          <a:xfrm>
            <a:off x="10007171" y="0"/>
            <a:ext cx="2184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Picture : istockphoto.com</a:t>
            </a:r>
            <a:endParaRPr lang="en-ID" sz="1400" dirty="0">
              <a:solidFill>
                <a:srgbClr val="0066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Picture Placeholder 21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7A5B96E-28D5-476C-A19C-9DBD19A3F44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2275" b="2275"/>
          <a:stretch>
            <a:fillRect/>
          </a:stretch>
        </p:blipFill>
        <p:spPr/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16D684-335E-40A7-BE72-2708B708F6A3}"/>
              </a:ext>
            </a:extLst>
          </p:cNvPr>
          <p:cNvSpPr txBox="1"/>
          <p:nvPr/>
        </p:nvSpPr>
        <p:spPr>
          <a:xfrm>
            <a:off x="10504230" y="0"/>
            <a:ext cx="1721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Picture :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Roshaan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Khan</a:t>
            </a:r>
            <a:endParaRPr lang="en-ID" sz="12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00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A5F712B-A0C5-4637-9EC0-8C5EFC70303A}"/>
              </a:ext>
            </a:extLst>
          </p:cNvPr>
          <p:cNvSpPr/>
          <p:nvPr/>
        </p:nvSpPr>
        <p:spPr>
          <a:xfrm flipH="1">
            <a:off x="9483436" y="6588936"/>
            <a:ext cx="2708563" cy="269064"/>
          </a:xfrm>
          <a:prstGeom prst="rect">
            <a:avLst/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66F5A80-65A1-47FB-BF5C-65A51F9E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706973" y="271231"/>
            <a:ext cx="989432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Why Google Trends Index?</a:t>
            </a:r>
          </a:p>
        </p:txBody>
      </p:sp>
      <p:sp>
        <p:nvSpPr>
          <p:cNvPr id="26" name="Google Shape;26;p5">
            <a:extLst>
              <a:ext uri="{FF2B5EF4-FFF2-40B4-BE49-F238E27FC236}">
                <a16:creationId xmlns:a16="http://schemas.microsoft.com/office/drawing/2014/main" id="{E00AEA67-09C8-4D4F-98D9-6E7393E9CD48}"/>
              </a:ext>
            </a:extLst>
          </p:cNvPr>
          <p:cNvSpPr/>
          <p:nvPr/>
        </p:nvSpPr>
        <p:spPr>
          <a:xfrm>
            <a:off x="196968" y="1211067"/>
            <a:ext cx="11923837" cy="1015277"/>
          </a:xfrm>
          <a:prstGeom prst="roundRect">
            <a:avLst>
              <a:gd name="adj" fmla="val 50000"/>
            </a:avLst>
          </a:prstGeom>
          <a:solidFill>
            <a:srgbClr val="EBF1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006633"/>
              </a:solidFill>
            </a:endParaRPr>
          </a:p>
        </p:txBody>
      </p:sp>
      <p:grpSp>
        <p:nvGrpSpPr>
          <p:cNvPr id="85" name="组合 5">
            <a:extLst>
              <a:ext uri="{FF2B5EF4-FFF2-40B4-BE49-F238E27FC236}">
                <a16:creationId xmlns:a16="http://schemas.microsoft.com/office/drawing/2014/main" id="{F98A131D-9587-40AE-A378-AEDA5E9ED6D5}"/>
              </a:ext>
            </a:extLst>
          </p:cNvPr>
          <p:cNvGrpSpPr/>
          <p:nvPr/>
        </p:nvGrpSpPr>
        <p:grpSpPr>
          <a:xfrm rot="10800000" flipH="1">
            <a:off x="8478380" y="6676157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86" name="椭圆 6">
              <a:extLst>
                <a:ext uri="{FF2B5EF4-FFF2-40B4-BE49-F238E27FC236}">
                  <a16:creationId xmlns:a16="http://schemas.microsoft.com/office/drawing/2014/main" id="{ADEDD6FF-5A88-458E-A046-898133A93071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椭圆 7">
              <a:extLst>
                <a:ext uri="{FF2B5EF4-FFF2-40B4-BE49-F238E27FC236}">
                  <a16:creationId xmlns:a16="http://schemas.microsoft.com/office/drawing/2014/main" id="{C644DB5E-3D8A-4AD9-BD5D-5568461F1A08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椭圆 8">
              <a:extLst>
                <a:ext uri="{FF2B5EF4-FFF2-40B4-BE49-F238E27FC236}">
                  <a16:creationId xmlns:a16="http://schemas.microsoft.com/office/drawing/2014/main" id="{7A58C218-00B0-4088-AE74-A8AEC4899153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椭圆 9">
              <a:extLst>
                <a:ext uri="{FF2B5EF4-FFF2-40B4-BE49-F238E27FC236}">
                  <a16:creationId xmlns:a16="http://schemas.microsoft.com/office/drawing/2014/main" id="{FEFEB683-4945-46EE-A7F7-532B44843763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椭圆 10">
              <a:extLst>
                <a:ext uri="{FF2B5EF4-FFF2-40B4-BE49-F238E27FC236}">
                  <a16:creationId xmlns:a16="http://schemas.microsoft.com/office/drawing/2014/main" id="{4B4176A8-7165-4709-8E2B-C85F3BD54745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D248D7BA-82C0-4299-BD7F-823BC0E92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48" y="290032"/>
            <a:ext cx="625978" cy="625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AD6F8F-82C2-D099-8351-F16CE5795B90}"/>
              </a:ext>
            </a:extLst>
          </p:cNvPr>
          <p:cNvSpPr txBox="1"/>
          <p:nvPr/>
        </p:nvSpPr>
        <p:spPr>
          <a:xfrm>
            <a:off x="640143" y="1233749"/>
            <a:ext cx="1128301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feature from Google providing information concerning search requests made to the Google search engine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provides real-time and archived daily, weekly, and monthly data by geographic location and category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considered one of the alternative data that is powerful for predicting, forecasting, moreover for nowcasting.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CFCFA-E375-3C06-DF6F-1C56E01FF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83" y="2329447"/>
            <a:ext cx="3321890" cy="2221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3885CA-14F2-96BC-D557-5F4AEF73B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9" y="4731188"/>
            <a:ext cx="3674200" cy="1944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BB5AB8-9259-8FF0-ECBF-E8C12CDDF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200" y="2906194"/>
            <a:ext cx="3003328" cy="2606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A4CCC2-AA15-7F8F-DD28-29E5FA43B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375" y="2714818"/>
            <a:ext cx="4598811" cy="298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5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08FE8524-B467-4EB1-95A1-80B9F4029333}"/>
              </a:ext>
            </a:extLst>
          </p:cNvPr>
          <p:cNvSpPr/>
          <p:nvPr/>
        </p:nvSpPr>
        <p:spPr>
          <a:xfrm rot="16200000">
            <a:off x="6806823" y="1475647"/>
            <a:ext cx="270000" cy="10500358"/>
          </a:xfrm>
          <a:prstGeom prst="round2SameRect">
            <a:avLst>
              <a:gd name="adj1" fmla="val 45613"/>
              <a:gd name="adj2" fmla="val 0"/>
            </a:avLst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A902BE-B0A4-4F50-BE46-1AEFBD09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8</a:t>
            </a:fld>
            <a:endParaRPr lang="en-AU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622B8B-B5CF-4209-8431-1CC38F4AE5E6}"/>
              </a:ext>
            </a:extLst>
          </p:cNvPr>
          <p:cNvSpPr txBox="1">
            <a:spLocks/>
          </p:cNvSpPr>
          <p:nvPr/>
        </p:nvSpPr>
        <p:spPr>
          <a:xfrm>
            <a:off x="779763" y="359613"/>
            <a:ext cx="8011549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Google trends for validating official statistics and model prediction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99762F-61EF-4A96-B813-8983EEB2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flipH="1">
            <a:off x="10073636" y="0"/>
            <a:ext cx="2118364" cy="1405131"/>
          </a:xfrm>
          <a:prstGeom prst="rect">
            <a:avLst/>
          </a:prstGeom>
        </p:spPr>
      </p:pic>
      <p:grpSp>
        <p:nvGrpSpPr>
          <p:cNvPr id="17" name="组合 5">
            <a:extLst>
              <a:ext uri="{FF2B5EF4-FFF2-40B4-BE49-F238E27FC236}">
                <a16:creationId xmlns:a16="http://schemas.microsoft.com/office/drawing/2014/main" id="{723EF805-2681-405D-8645-6B30F273D525}"/>
              </a:ext>
            </a:extLst>
          </p:cNvPr>
          <p:cNvGrpSpPr/>
          <p:nvPr/>
        </p:nvGrpSpPr>
        <p:grpSpPr>
          <a:xfrm rot="10800000">
            <a:off x="644751" y="6670609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18" name="椭圆 6">
              <a:extLst>
                <a:ext uri="{FF2B5EF4-FFF2-40B4-BE49-F238E27FC236}">
                  <a16:creationId xmlns:a16="http://schemas.microsoft.com/office/drawing/2014/main" id="{972DD267-0665-4E59-9537-3D953AB8BBFF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7">
              <a:extLst>
                <a:ext uri="{FF2B5EF4-FFF2-40B4-BE49-F238E27FC236}">
                  <a16:creationId xmlns:a16="http://schemas.microsoft.com/office/drawing/2014/main" id="{8145C9C4-C8D2-460D-9B64-397B7DB5215D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8">
              <a:extLst>
                <a:ext uri="{FF2B5EF4-FFF2-40B4-BE49-F238E27FC236}">
                  <a16:creationId xmlns:a16="http://schemas.microsoft.com/office/drawing/2014/main" id="{173A3ED4-0F0F-4AEF-AA6F-68DE4509F545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椭圆 9">
              <a:extLst>
                <a:ext uri="{FF2B5EF4-FFF2-40B4-BE49-F238E27FC236}">
                  <a16:creationId xmlns:a16="http://schemas.microsoft.com/office/drawing/2014/main" id="{296FF273-5ABC-4E75-BE08-8DA5D55BC7F6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椭圆 10">
              <a:extLst>
                <a:ext uri="{FF2B5EF4-FFF2-40B4-BE49-F238E27FC236}">
                  <a16:creationId xmlns:a16="http://schemas.microsoft.com/office/drawing/2014/main" id="{309FA51A-17CD-4763-B951-4354C7FB636D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3" name="Google Shape;27;p4">
            <a:extLst>
              <a:ext uri="{FF2B5EF4-FFF2-40B4-BE49-F238E27FC236}">
                <a16:creationId xmlns:a16="http://schemas.microsoft.com/office/drawing/2014/main" id="{38DD9BE6-52D6-42E1-B5F5-FCE1EB9AB0C7}"/>
              </a:ext>
            </a:extLst>
          </p:cNvPr>
          <p:cNvSpPr/>
          <p:nvPr/>
        </p:nvSpPr>
        <p:spPr>
          <a:xfrm>
            <a:off x="-2334" y="197613"/>
            <a:ext cx="108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46" tIns="91446" rIns="91446" bIns="91446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  <a:defRPr/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7;p4">
            <a:extLst>
              <a:ext uri="{FF2B5EF4-FFF2-40B4-BE49-F238E27FC236}">
                <a16:creationId xmlns:a16="http://schemas.microsoft.com/office/drawing/2014/main" id="{9B1F26CF-803E-42B1-92B8-B62197EB1AA2}"/>
              </a:ext>
            </a:extLst>
          </p:cNvPr>
          <p:cNvSpPr/>
          <p:nvPr/>
        </p:nvSpPr>
        <p:spPr>
          <a:xfrm rot="5400000">
            <a:off x="10715" y="395613"/>
            <a:ext cx="864000" cy="468000"/>
          </a:xfrm>
          <a:prstGeom prst="round2SameRect">
            <a:avLst>
              <a:gd name="adj1" fmla="val 42253"/>
              <a:gd name="adj2" fmla="val 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46" tIns="91446" rIns="91446" bIns="91446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  <a:defRPr/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F38174-E50B-4DFB-9743-DCFDF0544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57" y="1795055"/>
            <a:ext cx="10948286" cy="390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645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4036CA48-67FF-4FD4-A7DE-EEAE6428F7F5}"/>
              </a:ext>
            </a:extLst>
          </p:cNvPr>
          <p:cNvSpPr/>
          <p:nvPr/>
        </p:nvSpPr>
        <p:spPr>
          <a:xfrm rot="16200000" flipV="1">
            <a:off x="251164" y="446315"/>
            <a:ext cx="1446212" cy="1948546"/>
          </a:xfrm>
          <a:prstGeom prst="round2SameRect">
            <a:avLst>
              <a:gd name="adj1" fmla="val 33738"/>
              <a:gd name="adj2" fmla="val 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7258A7-E5A9-4A1E-998A-0905EFB6C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483" y="697482"/>
            <a:ext cx="1349832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3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B7D95-BD40-4950-904D-598B72A21E2D}"/>
              </a:ext>
            </a:extLst>
          </p:cNvPr>
          <p:cNvSpPr txBox="1"/>
          <p:nvPr/>
        </p:nvSpPr>
        <p:spPr>
          <a:xfrm>
            <a:off x="119618" y="2339471"/>
            <a:ext cx="5976382" cy="10895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3600" dirty="0">
                <a:solidFill>
                  <a:srgbClr val="005F2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COLLECT AND ANALYZE GOOGLE TRENDS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4CB5C-CDA5-4FE3-898C-8DD0FCBF2AB0}"/>
              </a:ext>
            </a:extLst>
          </p:cNvPr>
          <p:cNvSpPr txBox="1"/>
          <p:nvPr/>
        </p:nvSpPr>
        <p:spPr>
          <a:xfrm>
            <a:off x="10007171" y="0"/>
            <a:ext cx="2184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66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Picture : istockphoto.com</a:t>
            </a:r>
            <a:endParaRPr lang="en-ID" sz="1400" dirty="0">
              <a:solidFill>
                <a:srgbClr val="0066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Placeholder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5469B6-C1B7-4E13-B9F9-BFE09BC3B8F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7331" r="173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654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ST2023">
      <a:dk1>
        <a:srgbClr val="000000"/>
      </a:dk1>
      <a:lt1>
        <a:sysClr val="window" lastClr="FFFFFF"/>
      </a:lt1>
      <a:dk2>
        <a:srgbClr val="3C3C3B"/>
      </a:dk2>
      <a:lt2>
        <a:srgbClr val="E3DED1"/>
      </a:lt2>
      <a:accent1>
        <a:srgbClr val="006633"/>
      </a:accent1>
      <a:accent2>
        <a:srgbClr val="008D36"/>
      </a:accent2>
      <a:accent3>
        <a:srgbClr val="95C11F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KKBPS">
      <a:majorFont>
        <a:latin typeface="Franklin Gothic Medium Con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A5CC2507DE9A4EBB741E029D36F5F7" ma:contentTypeVersion="2" ma:contentTypeDescription="Create a new document." ma:contentTypeScope="" ma:versionID="a005d1ccdff657e5a2de177081f0517b">
  <xsd:schema xmlns:xsd="http://www.w3.org/2001/XMLSchema" xmlns:xs="http://www.w3.org/2001/XMLSchema" xmlns:p="http://schemas.microsoft.com/office/2006/metadata/properties" xmlns:ns3="56437ed6-ed45-40a5-b8da-de741f6ef83a" targetNamespace="http://schemas.microsoft.com/office/2006/metadata/properties" ma:root="true" ma:fieldsID="be9838bb3094ccac1a12b7360c74ae91" ns3:_="">
    <xsd:import namespace="56437ed6-ed45-40a5-b8da-de741f6ef8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437ed6-ed45-40a5-b8da-de741f6ef8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B68237-A9B0-4350-84D8-AD2B3A765E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DAA4F0-9F37-4605-AB38-6AB51D2615A8}">
  <ds:schemaRefs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56437ed6-ed45-40a5-b8da-de741f6ef83a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3953DADC-D141-4C06-A7D9-710F66EC42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437ed6-ed45-40a5-b8da-de741f6ef8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36299</TotalTime>
  <Words>653</Words>
  <Application>Microsoft Office PowerPoint</Application>
  <PresentationFormat>Widescreen</PresentationFormat>
  <Paragraphs>112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Segoe UI</vt:lpstr>
      <vt:lpstr>Calibri</vt:lpstr>
      <vt:lpstr>Arial</vt:lpstr>
      <vt:lpstr>Franklin Gothic Medium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Rapimkap</dc:title>
  <dc:creator>Dhiar Niken Larasati</dc:creator>
  <cp:keywords>BPS</cp:keywords>
  <cp:lastModifiedBy>analisis big data</cp:lastModifiedBy>
  <cp:revision>2458</cp:revision>
  <dcterms:created xsi:type="dcterms:W3CDTF">2019-09-05T01:13:54Z</dcterms:created>
  <dcterms:modified xsi:type="dcterms:W3CDTF">2022-09-07T04:12:26Z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0x01010016A5CC2507DE9A4EBB741E029D36F5F7</vt:lpwstr>
  </property>
</Properties>
</file>